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5" r:id="rId9"/>
    <p:sldId id="264" r:id="rId10"/>
    <p:sldId id="266" r:id="rId11"/>
    <p:sldId id="267" r:id="rId12"/>
    <p:sldId id="263" r:id="rId13"/>
    <p:sldId id="262" r:id="rId14"/>
    <p:sldId id="272" r:id="rId15"/>
    <p:sldId id="268" r:id="rId16"/>
    <p:sldId id="269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1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178E8-713D-452B-9403-680F455107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21EA34C-E653-49F7-9BBB-104046CD681B}">
      <dgm:prSet phldrT="[Text]"/>
      <dgm:spPr/>
      <dgm:t>
        <a:bodyPr lIns="36000" rIns="0"/>
        <a:lstStyle/>
        <a:p>
          <a:r>
            <a:rPr lang="de-DE" dirty="0"/>
            <a:t>2005</a:t>
          </a:r>
        </a:p>
      </dgm:t>
    </dgm:pt>
    <dgm:pt modelId="{C3B07C82-5903-499A-B94D-3DEA6791DAD8}" type="parTrans" cxnId="{47AE22CE-1028-4D39-9FAD-CA18868A870C}">
      <dgm:prSet/>
      <dgm:spPr/>
      <dgm:t>
        <a:bodyPr/>
        <a:lstStyle/>
        <a:p>
          <a:endParaRPr lang="de-DE"/>
        </a:p>
      </dgm:t>
    </dgm:pt>
    <dgm:pt modelId="{C7892F53-0965-4F51-939B-F46A360B603F}" type="sibTrans" cxnId="{47AE22CE-1028-4D39-9FAD-CA18868A870C}">
      <dgm:prSet/>
      <dgm:spPr/>
      <dgm:t>
        <a:bodyPr/>
        <a:lstStyle/>
        <a:p>
          <a:endParaRPr lang="de-DE"/>
        </a:p>
      </dgm:t>
    </dgm:pt>
    <dgm:pt modelId="{ABB38F0B-5A7C-439A-947F-58599D712042}">
      <dgm:prSet phldrT="[Text]"/>
      <dgm:spPr/>
      <dgm:t>
        <a:bodyPr lIns="36000" rIns="0"/>
        <a:lstStyle/>
        <a:p>
          <a:pPr algn="l">
            <a:buNone/>
          </a:pPr>
          <a:r>
            <a:rPr lang="de-DE" b="0" dirty="0"/>
            <a:t>Vor</a:t>
          </a:r>
        </a:p>
      </dgm:t>
    </dgm:pt>
    <dgm:pt modelId="{E98489B2-7244-4BAF-AEAF-72F6F7360DF0}" type="parTrans" cxnId="{0A0F8883-6910-4B84-8223-FC037599065E}">
      <dgm:prSet/>
      <dgm:spPr/>
      <dgm:t>
        <a:bodyPr/>
        <a:lstStyle/>
        <a:p>
          <a:endParaRPr lang="de-DE"/>
        </a:p>
      </dgm:t>
    </dgm:pt>
    <dgm:pt modelId="{ED0198AE-0898-42B6-B905-B6EDCFBB4D85}" type="sibTrans" cxnId="{0A0F8883-6910-4B84-8223-FC037599065E}">
      <dgm:prSet/>
      <dgm:spPr/>
      <dgm:t>
        <a:bodyPr/>
        <a:lstStyle/>
        <a:p>
          <a:endParaRPr lang="de-DE"/>
        </a:p>
      </dgm:t>
    </dgm:pt>
    <dgm:pt modelId="{724CFD12-F3A7-48E9-B4B0-BC08763E9A4B}">
      <dgm:prSet phldrT="[Text]"/>
      <dgm:spPr/>
      <dgm:t>
        <a:bodyPr lIns="36000" tIns="0" rIns="0" bIns="0"/>
        <a:lstStyle/>
        <a:p>
          <a:r>
            <a:rPr lang="de-DE" dirty="0"/>
            <a:t>2007</a:t>
          </a:r>
        </a:p>
      </dgm:t>
    </dgm:pt>
    <dgm:pt modelId="{818B6CA6-FBA5-4FFA-AADD-55E5CB90CD02}" type="parTrans" cxnId="{8AC6B24E-2836-4290-BDCC-DEE959AA7FAE}">
      <dgm:prSet/>
      <dgm:spPr/>
      <dgm:t>
        <a:bodyPr/>
        <a:lstStyle/>
        <a:p>
          <a:endParaRPr lang="de-DE"/>
        </a:p>
      </dgm:t>
    </dgm:pt>
    <dgm:pt modelId="{7ABE2EF4-4030-4B71-B188-EE8163843361}" type="sibTrans" cxnId="{8AC6B24E-2836-4290-BDCC-DEE959AA7FAE}">
      <dgm:prSet/>
      <dgm:spPr/>
      <dgm:t>
        <a:bodyPr/>
        <a:lstStyle/>
        <a:p>
          <a:endParaRPr lang="de-DE"/>
        </a:p>
      </dgm:t>
    </dgm:pt>
    <dgm:pt modelId="{5B47F7E1-5E1B-4320-AB57-8F6E3782170C}">
      <dgm:prSet phldrT="[Text]"/>
      <dgm:spPr/>
      <dgm:t>
        <a:bodyPr lIns="36000" rIns="0"/>
        <a:lstStyle/>
        <a:p>
          <a:pPr>
            <a:buNone/>
          </a:pPr>
          <a:r>
            <a:rPr lang="de-DE" dirty="0"/>
            <a:t>In Kraft</a:t>
          </a:r>
        </a:p>
      </dgm:t>
    </dgm:pt>
    <dgm:pt modelId="{D7678741-4CC8-498F-95AB-607A2A92DFB9}" type="parTrans" cxnId="{F37DA3D4-A06F-4EBC-9D51-5B3DC60B3F13}">
      <dgm:prSet/>
      <dgm:spPr/>
      <dgm:t>
        <a:bodyPr/>
        <a:lstStyle/>
        <a:p>
          <a:endParaRPr lang="de-DE"/>
        </a:p>
      </dgm:t>
    </dgm:pt>
    <dgm:pt modelId="{FFB65479-51BB-42D4-808B-54057B71F0AF}" type="sibTrans" cxnId="{F37DA3D4-A06F-4EBC-9D51-5B3DC60B3F13}">
      <dgm:prSet/>
      <dgm:spPr/>
      <dgm:t>
        <a:bodyPr/>
        <a:lstStyle/>
        <a:p>
          <a:endParaRPr lang="de-DE"/>
        </a:p>
      </dgm:t>
    </dgm:pt>
    <dgm:pt modelId="{16A6EE9A-DC6B-4C32-A0E4-938128AB364A}">
      <dgm:prSet phldrT="[Text]"/>
      <dgm:spPr/>
      <dgm:t>
        <a:bodyPr lIns="36000" rIns="0"/>
        <a:lstStyle/>
        <a:p>
          <a:r>
            <a:rPr lang="de-DE" dirty="0"/>
            <a:t>5.20</a:t>
          </a:r>
          <a:r>
            <a:rPr lang="de-DE" b="1" dirty="0">
              <a:highlight>
                <a:srgbClr val="0000FF"/>
              </a:highlight>
            </a:rPr>
            <a:t>20</a:t>
          </a:r>
        </a:p>
      </dgm:t>
    </dgm:pt>
    <dgm:pt modelId="{BA43012E-9F23-45AD-9660-E4719B8D6C5D}" type="parTrans" cxnId="{C69FB5E9-17FE-4BE8-8202-5B7B66F77FB1}">
      <dgm:prSet/>
      <dgm:spPr/>
      <dgm:t>
        <a:bodyPr/>
        <a:lstStyle/>
        <a:p>
          <a:endParaRPr lang="de-DE"/>
        </a:p>
      </dgm:t>
    </dgm:pt>
    <dgm:pt modelId="{5634BA48-F625-44BB-BF5F-44CB7663C8F7}" type="sibTrans" cxnId="{C69FB5E9-17FE-4BE8-8202-5B7B66F77FB1}">
      <dgm:prSet/>
      <dgm:spPr/>
      <dgm:t>
        <a:bodyPr/>
        <a:lstStyle/>
        <a:p>
          <a:endParaRPr lang="de-DE"/>
        </a:p>
      </dgm:t>
    </dgm:pt>
    <dgm:pt modelId="{7F467671-5875-47D8-A238-979EA8C184AD}">
      <dgm:prSet phldrT="[Text]"/>
      <dgm:spPr/>
      <dgm:t>
        <a:bodyPr lIns="36000" rIns="0"/>
        <a:lstStyle/>
        <a:p>
          <a:pPr>
            <a:buNone/>
          </a:pPr>
          <a:r>
            <a:rPr lang="de-DE" dirty="0"/>
            <a:t>USA/EU</a:t>
          </a:r>
        </a:p>
      </dgm:t>
    </dgm:pt>
    <dgm:pt modelId="{12525DF1-7D82-4753-BFFA-94EE40EE6C27}" type="parTrans" cxnId="{05A1D26B-1388-41DB-98EA-DB1583471A3A}">
      <dgm:prSet/>
      <dgm:spPr/>
      <dgm:t>
        <a:bodyPr/>
        <a:lstStyle/>
        <a:p>
          <a:endParaRPr lang="de-DE"/>
        </a:p>
      </dgm:t>
    </dgm:pt>
    <dgm:pt modelId="{EA2FEF35-70CC-48CE-AC7A-11B124FD74B6}" type="sibTrans" cxnId="{05A1D26B-1388-41DB-98EA-DB1583471A3A}">
      <dgm:prSet/>
      <dgm:spPr/>
      <dgm:t>
        <a:bodyPr/>
        <a:lstStyle/>
        <a:p>
          <a:endParaRPr lang="de-DE"/>
        </a:p>
      </dgm:t>
    </dgm:pt>
    <dgm:pt modelId="{3399F91A-1EC1-496F-9255-B9B725E8C2C3}">
      <dgm:prSet phldrT="[Text]"/>
      <dgm:spPr/>
      <dgm:t>
        <a:bodyPr lIns="36000" rIns="0"/>
        <a:lstStyle/>
        <a:p>
          <a:pPr>
            <a:buNone/>
          </a:pPr>
          <a:r>
            <a:rPr lang="de-DE" dirty="0"/>
            <a:t>Vorschlag</a:t>
          </a:r>
        </a:p>
      </dgm:t>
    </dgm:pt>
    <dgm:pt modelId="{01537B27-F663-4978-979B-C4AE9E78723C}" type="parTrans" cxnId="{0594BDAD-23A6-4F55-9B41-4C4D4245F2D3}">
      <dgm:prSet/>
      <dgm:spPr/>
      <dgm:t>
        <a:bodyPr/>
        <a:lstStyle/>
        <a:p>
          <a:endParaRPr lang="de-DE"/>
        </a:p>
      </dgm:t>
    </dgm:pt>
    <dgm:pt modelId="{DFAC607A-7001-408D-B2F6-24D0B8F04C0E}" type="sibTrans" cxnId="{0594BDAD-23A6-4F55-9B41-4C4D4245F2D3}">
      <dgm:prSet/>
      <dgm:spPr/>
      <dgm:t>
        <a:bodyPr/>
        <a:lstStyle/>
        <a:p>
          <a:endParaRPr lang="de-DE"/>
        </a:p>
      </dgm:t>
    </dgm:pt>
    <dgm:pt modelId="{65594289-EA64-41B2-A59E-E0312803231A}">
      <dgm:prSet phldrT="[Text]"/>
      <dgm:spPr/>
      <dgm:t>
        <a:bodyPr lIns="36000" rIns="0"/>
        <a:lstStyle/>
        <a:p>
          <a:r>
            <a:rPr lang="de-DE" dirty="0"/>
            <a:t>27.1.</a:t>
          </a:r>
          <a:r>
            <a:rPr lang="de-DE" b="1" dirty="0">
              <a:highlight>
                <a:srgbClr val="0000FF"/>
              </a:highlight>
            </a:rPr>
            <a:t>24</a:t>
          </a:r>
        </a:p>
      </dgm:t>
    </dgm:pt>
    <dgm:pt modelId="{31AA102D-4CB3-4705-AD87-8D4774B5EE2C}" type="parTrans" cxnId="{F74178C4-8760-4A9F-9D39-C1A4F3D13AC7}">
      <dgm:prSet/>
      <dgm:spPr/>
      <dgm:t>
        <a:bodyPr/>
        <a:lstStyle/>
        <a:p>
          <a:endParaRPr lang="de-DE"/>
        </a:p>
      </dgm:t>
    </dgm:pt>
    <dgm:pt modelId="{3BA5F89D-E05E-4C1E-A353-884D675F0CF7}" type="sibTrans" cxnId="{F74178C4-8760-4A9F-9D39-C1A4F3D13AC7}">
      <dgm:prSet/>
      <dgm:spPr/>
      <dgm:t>
        <a:bodyPr/>
        <a:lstStyle/>
        <a:p>
          <a:endParaRPr lang="de-DE"/>
        </a:p>
      </dgm:t>
    </dgm:pt>
    <dgm:pt modelId="{33BBB64A-B4DB-4B42-A3EE-A420E1941682}">
      <dgm:prSet phldrT="[Text]"/>
      <dgm:spPr/>
      <dgm:t>
        <a:bodyPr lIns="36000" rIns="0"/>
        <a:lstStyle/>
        <a:p>
          <a:pPr>
            <a:buNone/>
          </a:pPr>
          <a:r>
            <a:rPr lang="de-DE" dirty="0"/>
            <a:t>WGV-Ab-</a:t>
          </a:r>
        </a:p>
      </dgm:t>
    </dgm:pt>
    <dgm:pt modelId="{6EDABE14-7F38-4286-8103-66D472DDB803}" type="parTrans" cxnId="{194697D8-CEFC-4D95-BAD6-72CF2CB392CF}">
      <dgm:prSet/>
      <dgm:spPr/>
      <dgm:t>
        <a:bodyPr/>
        <a:lstStyle/>
        <a:p>
          <a:endParaRPr lang="de-DE"/>
        </a:p>
      </dgm:t>
    </dgm:pt>
    <dgm:pt modelId="{930070AA-9E4E-47A3-8BE2-84849FF8F008}" type="sibTrans" cxnId="{194697D8-CEFC-4D95-BAD6-72CF2CB392CF}">
      <dgm:prSet/>
      <dgm:spPr/>
      <dgm:t>
        <a:bodyPr/>
        <a:lstStyle/>
        <a:p>
          <a:endParaRPr lang="de-DE"/>
        </a:p>
      </dgm:t>
    </dgm:pt>
    <dgm:pt modelId="{2C081E21-F11B-4C49-A780-8F1B7E7134FA}">
      <dgm:prSet phldrT="[Text]" custT="1"/>
      <dgm:spPr/>
      <dgm:t>
        <a:bodyPr lIns="36000" rIns="0"/>
        <a:lstStyle/>
        <a:p>
          <a:pPr>
            <a:lnSpc>
              <a:spcPct val="90000"/>
            </a:lnSpc>
            <a:spcAft>
              <a:spcPts val="0"/>
            </a:spcAft>
            <a:buNone/>
          </a:pPr>
          <a:r>
            <a:rPr lang="de-DE" sz="2000" dirty="0"/>
            <a:t>60 Unter-</a:t>
          </a:r>
        </a:p>
      </dgm:t>
    </dgm:pt>
    <dgm:pt modelId="{3412EF08-BD3C-4776-BFE0-3A10690C2329}" type="parTrans" cxnId="{836A4FC0-8263-44C8-986E-1F3115A58DF4}">
      <dgm:prSet/>
      <dgm:spPr/>
      <dgm:t>
        <a:bodyPr/>
        <a:lstStyle/>
        <a:p>
          <a:endParaRPr lang="de-DE"/>
        </a:p>
      </dgm:t>
    </dgm:pt>
    <dgm:pt modelId="{956D4FDF-8C80-4FCC-8889-3F5A4C2283AD}" type="sibTrans" cxnId="{836A4FC0-8263-44C8-986E-1F3115A58DF4}">
      <dgm:prSet/>
      <dgm:spPr/>
      <dgm:t>
        <a:bodyPr/>
        <a:lstStyle/>
        <a:p>
          <a:endParaRPr lang="de-DE"/>
        </a:p>
      </dgm:t>
    </dgm:pt>
    <dgm:pt modelId="{46C20A4A-3E85-4CDA-9D3C-63C1DD0420B7}">
      <dgm:prSet phldrT="[Text]"/>
      <dgm:spPr/>
      <dgm:t>
        <a:bodyPr lIns="36000" rIns="0"/>
        <a:lstStyle/>
        <a:p>
          <a:r>
            <a:rPr lang="de-DE" dirty="0"/>
            <a:t>1.6.20</a:t>
          </a:r>
          <a:r>
            <a:rPr lang="de-DE" b="1" dirty="0">
              <a:highlight>
                <a:srgbClr val="0000FF"/>
              </a:highlight>
            </a:rPr>
            <a:t>25</a:t>
          </a:r>
        </a:p>
      </dgm:t>
    </dgm:pt>
    <dgm:pt modelId="{D81C3748-C384-4232-B9D7-7BE06BDD5B32}" type="parTrans" cxnId="{F2819D6F-88CE-4DEE-B5E5-9561A50976EB}">
      <dgm:prSet/>
      <dgm:spPr/>
      <dgm:t>
        <a:bodyPr/>
        <a:lstStyle/>
        <a:p>
          <a:endParaRPr lang="de-DE"/>
        </a:p>
      </dgm:t>
    </dgm:pt>
    <dgm:pt modelId="{E400EC03-18C3-4CE1-B3DC-45211482F976}" type="sibTrans" cxnId="{F2819D6F-88CE-4DEE-B5E5-9561A50976EB}">
      <dgm:prSet/>
      <dgm:spPr/>
      <dgm:t>
        <a:bodyPr/>
        <a:lstStyle/>
        <a:p>
          <a:endParaRPr lang="de-DE"/>
        </a:p>
      </dgm:t>
    </dgm:pt>
    <dgm:pt modelId="{4D62728B-8861-4BB6-A152-8EB874FB247C}">
      <dgm:prSet/>
      <dgm:spPr/>
      <dgm:t>
        <a:bodyPr lIns="36000" rIns="0"/>
        <a:lstStyle/>
        <a:p>
          <a:pPr>
            <a:buFont typeface="Arial" panose="020B0604020202020204" pitchFamily="34" charset="0"/>
            <a:buChar char="•"/>
          </a:pPr>
          <a:r>
            <a:rPr lang="de-DE" dirty="0"/>
            <a:t>12.5.</a:t>
          </a:r>
          <a:r>
            <a:rPr lang="de-DE" b="1" dirty="0">
              <a:highlight>
                <a:srgbClr val="0000FF"/>
              </a:highlight>
            </a:rPr>
            <a:t>23</a:t>
          </a:r>
        </a:p>
      </dgm:t>
    </dgm:pt>
    <dgm:pt modelId="{158E9347-B149-40ED-B7B4-F857999F6BDB}" type="parTrans" cxnId="{21710B13-BC77-41CB-857C-4E4886B74D11}">
      <dgm:prSet/>
      <dgm:spPr/>
      <dgm:t>
        <a:bodyPr/>
        <a:lstStyle/>
        <a:p>
          <a:endParaRPr lang="de-DE"/>
        </a:p>
      </dgm:t>
    </dgm:pt>
    <dgm:pt modelId="{F642D8A4-65EA-4D03-9B3B-41F2DCFF0ECF}" type="sibTrans" cxnId="{21710B13-BC77-41CB-857C-4E4886B74D11}">
      <dgm:prSet/>
      <dgm:spPr/>
      <dgm:t>
        <a:bodyPr/>
        <a:lstStyle/>
        <a:p>
          <a:endParaRPr lang="de-DE"/>
        </a:p>
      </dgm:t>
    </dgm:pt>
    <dgm:pt modelId="{8827B9C8-F378-456E-B5F8-9EBA5EE4EC68}">
      <dgm:prSet/>
      <dgm:spPr/>
      <dgm:t>
        <a:bodyPr lIns="36000" rIns="0"/>
        <a:lstStyle/>
        <a:p>
          <a:pPr>
            <a:buFont typeface="Arial" panose="020B0604020202020204" pitchFamily="34" charset="0"/>
            <a:buNone/>
          </a:pPr>
          <a:r>
            <a:rPr lang="de-DE" dirty="0"/>
            <a:t>Bundestag</a:t>
          </a:r>
        </a:p>
      </dgm:t>
    </dgm:pt>
    <dgm:pt modelId="{BB324556-E126-4B3A-80E6-EBEE795ACA58}" type="parTrans" cxnId="{37E92A81-43E1-4490-8CDD-9FD459F516A6}">
      <dgm:prSet/>
      <dgm:spPr/>
      <dgm:t>
        <a:bodyPr/>
        <a:lstStyle/>
        <a:p>
          <a:endParaRPr lang="de-DE"/>
        </a:p>
      </dgm:t>
    </dgm:pt>
    <dgm:pt modelId="{0FB1D187-7794-4DA2-B9D7-61EC1D594552}" type="sibTrans" cxnId="{37E92A81-43E1-4490-8CDD-9FD459F516A6}">
      <dgm:prSet/>
      <dgm:spPr/>
      <dgm:t>
        <a:bodyPr/>
        <a:lstStyle/>
        <a:p>
          <a:endParaRPr lang="de-DE"/>
        </a:p>
      </dgm:t>
    </dgm:pt>
    <dgm:pt modelId="{CB0F2595-6C22-4699-AA34-3DDE59A2C548}">
      <dgm:prSet/>
      <dgm:spPr/>
      <dgm:t>
        <a:bodyPr lIns="36000" rIns="0"/>
        <a:lstStyle/>
        <a:p>
          <a:pPr>
            <a:buFont typeface="Arial" panose="020B0604020202020204" pitchFamily="34" charset="0"/>
            <a:buNone/>
          </a:pPr>
          <a:r>
            <a:rPr lang="de-DE" dirty="0"/>
            <a:t>84% dafür</a:t>
          </a:r>
        </a:p>
      </dgm:t>
    </dgm:pt>
    <dgm:pt modelId="{A696A6EB-7C58-48BE-9C6E-748F805D8FA3}" type="parTrans" cxnId="{65A7BEB1-533A-4F2A-94EA-966499E5D683}">
      <dgm:prSet/>
      <dgm:spPr/>
      <dgm:t>
        <a:bodyPr/>
        <a:lstStyle/>
        <a:p>
          <a:endParaRPr lang="de-DE"/>
        </a:p>
      </dgm:t>
    </dgm:pt>
    <dgm:pt modelId="{CF2AC347-818D-438A-B3C1-AF1B7D17B6A6}" type="sibTrans" cxnId="{65A7BEB1-533A-4F2A-94EA-966499E5D683}">
      <dgm:prSet/>
      <dgm:spPr/>
      <dgm:t>
        <a:bodyPr/>
        <a:lstStyle/>
        <a:p>
          <a:endParaRPr lang="de-DE"/>
        </a:p>
      </dgm:t>
    </dgm:pt>
    <dgm:pt modelId="{36DE170A-EF88-44E0-924C-FB6872C95BFC}">
      <dgm:prSet phldrT="[Text]"/>
      <dgm:spPr/>
      <dgm:t>
        <a:bodyPr lIns="36000" rIns="0"/>
        <a:lstStyle/>
        <a:p>
          <a:pPr algn="l">
            <a:buNone/>
          </a:pPr>
          <a:r>
            <a:rPr lang="de-DE" b="0" dirty="0"/>
            <a:t>schlag</a:t>
          </a:r>
        </a:p>
      </dgm:t>
    </dgm:pt>
    <dgm:pt modelId="{11A38990-9C3D-42A4-8E55-6F8AE3089DE7}" type="parTrans" cxnId="{4AEEDCDC-ED3F-4181-8D21-740C54E3E90B}">
      <dgm:prSet/>
      <dgm:spPr/>
      <dgm:t>
        <a:bodyPr/>
        <a:lstStyle/>
        <a:p>
          <a:endParaRPr lang="de-DE"/>
        </a:p>
      </dgm:t>
    </dgm:pt>
    <dgm:pt modelId="{CA813BCE-0CDD-46FB-AEE6-7184FE5DF2B8}" type="sibTrans" cxnId="{4AEEDCDC-ED3F-4181-8D21-740C54E3E90B}">
      <dgm:prSet/>
      <dgm:spPr/>
      <dgm:t>
        <a:bodyPr/>
        <a:lstStyle/>
        <a:p>
          <a:endParaRPr lang="de-DE"/>
        </a:p>
      </dgm:t>
    </dgm:pt>
    <dgm:pt modelId="{062910D1-9921-4D61-857E-F6A9CF0DEDC0}">
      <dgm:prSet phldrT="[Text]"/>
      <dgm:spPr/>
      <dgm:t>
        <a:bodyPr lIns="36000" rIns="0"/>
        <a:lstStyle/>
        <a:p>
          <a:r>
            <a:rPr lang="de-DE" dirty="0"/>
            <a:t>1.6.20</a:t>
          </a:r>
          <a:r>
            <a:rPr lang="de-DE" b="1" dirty="0">
              <a:highlight>
                <a:srgbClr val="0000FF"/>
              </a:highlight>
            </a:rPr>
            <a:t>24</a:t>
          </a:r>
        </a:p>
      </dgm:t>
    </dgm:pt>
    <dgm:pt modelId="{14B42ED4-CDEA-4A12-A4CA-E2DC864E557F}" type="parTrans" cxnId="{93151374-FA70-4468-9258-4B1315E32000}">
      <dgm:prSet/>
      <dgm:spPr/>
      <dgm:t>
        <a:bodyPr/>
        <a:lstStyle/>
        <a:p>
          <a:endParaRPr lang="de-DE"/>
        </a:p>
      </dgm:t>
    </dgm:pt>
    <dgm:pt modelId="{7519FEC1-2FC2-4331-BD0A-DE441167C8A6}" type="sibTrans" cxnId="{93151374-FA70-4468-9258-4B1315E32000}">
      <dgm:prSet/>
      <dgm:spPr/>
      <dgm:t>
        <a:bodyPr/>
        <a:lstStyle/>
        <a:p>
          <a:endParaRPr lang="de-DE"/>
        </a:p>
      </dgm:t>
    </dgm:pt>
    <dgm:pt modelId="{FAB7C103-6D2A-4B2A-9246-9613911EFD85}">
      <dgm:prSet phldrT="[Text]"/>
      <dgm:spPr/>
      <dgm:t>
        <a:bodyPr lIns="36000" rIns="0"/>
        <a:lstStyle/>
        <a:p>
          <a:pPr>
            <a:buNone/>
          </a:pPr>
          <a:r>
            <a:rPr lang="de-DE" dirty="0"/>
            <a:t>Letzte</a:t>
          </a:r>
        </a:p>
      </dgm:t>
    </dgm:pt>
    <dgm:pt modelId="{9D1ECC4A-51EA-4F9A-ACAA-6D38A6F84D3A}" type="parTrans" cxnId="{0DC88F6E-3B04-44DD-BCA0-F9AAA35E21B4}">
      <dgm:prSet/>
      <dgm:spPr/>
      <dgm:t>
        <a:bodyPr/>
        <a:lstStyle/>
        <a:p>
          <a:endParaRPr lang="de-DE"/>
        </a:p>
      </dgm:t>
    </dgm:pt>
    <dgm:pt modelId="{5A3A2312-FD57-4D3A-8FE2-C5912285382C}" type="sibTrans" cxnId="{0DC88F6E-3B04-44DD-BCA0-F9AAA35E21B4}">
      <dgm:prSet/>
      <dgm:spPr/>
      <dgm:t>
        <a:bodyPr/>
        <a:lstStyle/>
        <a:p>
          <a:endParaRPr lang="de-DE"/>
        </a:p>
      </dgm:t>
    </dgm:pt>
    <dgm:pt modelId="{5560F5DF-65E6-497E-AFCA-889CC47BFEAA}">
      <dgm:prSet phldrT="[Text]" custT="1"/>
      <dgm:spPr/>
      <dgm:t>
        <a:bodyPr lIns="36000" rIns="0"/>
        <a:lstStyle/>
        <a:p>
          <a:pPr>
            <a:lnSpc>
              <a:spcPct val="90000"/>
            </a:lnSpc>
            <a:spcAft>
              <a:spcPts val="0"/>
            </a:spcAft>
            <a:buNone/>
          </a:pPr>
          <a:r>
            <a:rPr lang="de-DE" sz="2000" dirty="0"/>
            <a:t>Schriften</a:t>
          </a:r>
        </a:p>
      </dgm:t>
    </dgm:pt>
    <dgm:pt modelId="{7A01BB64-6880-4BE9-8EFB-FF11A6875358}" type="parTrans" cxnId="{B1952ABA-E662-43A9-9F85-958AFF935F62}">
      <dgm:prSet/>
      <dgm:spPr/>
      <dgm:t>
        <a:bodyPr/>
        <a:lstStyle/>
        <a:p>
          <a:endParaRPr lang="de-DE"/>
        </a:p>
      </dgm:t>
    </dgm:pt>
    <dgm:pt modelId="{29C806C7-F478-42C9-A714-C5CDFEE7518F}" type="sibTrans" cxnId="{B1952ABA-E662-43A9-9F85-958AFF935F62}">
      <dgm:prSet/>
      <dgm:spPr/>
      <dgm:t>
        <a:bodyPr/>
        <a:lstStyle/>
        <a:p>
          <a:endParaRPr lang="de-DE"/>
        </a:p>
      </dgm:t>
    </dgm:pt>
    <dgm:pt modelId="{5FBE5A1B-8ACA-4A5B-BB4F-C4C213A500A7}">
      <dgm:prSet phldrT="[Text]"/>
      <dgm:spPr/>
      <dgm:t>
        <a:bodyPr lIns="36000" rIns="0"/>
        <a:lstStyle/>
        <a:p>
          <a:r>
            <a:rPr lang="de-DE" dirty="0" err="1"/>
            <a:t>Opt</a:t>
          </a:r>
          <a:r>
            <a:rPr lang="de-DE" dirty="0"/>
            <a:t>-Out?</a:t>
          </a:r>
        </a:p>
      </dgm:t>
    </dgm:pt>
    <dgm:pt modelId="{B83D352E-CBEB-4A25-9E7F-612AEC133114}" type="parTrans" cxnId="{7319D54A-F0BE-4423-B827-D39ABF9F854B}">
      <dgm:prSet/>
      <dgm:spPr/>
      <dgm:t>
        <a:bodyPr/>
        <a:lstStyle/>
        <a:p>
          <a:endParaRPr lang="de-DE"/>
        </a:p>
      </dgm:t>
    </dgm:pt>
    <dgm:pt modelId="{60E845E8-5F07-441C-BA00-445CCBE14C29}" type="sibTrans" cxnId="{7319D54A-F0BE-4423-B827-D39ABF9F854B}">
      <dgm:prSet/>
      <dgm:spPr/>
      <dgm:t>
        <a:bodyPr/>
        <a:lstStyle/>
        <a:p>
          <a:endParaRPr lang="de-DE"/>
        </a:p>
      </dgm:t>
    </dgm:pt>
    <dgm:pt modelId="{B6FFEF97-6D6A-4045-B3CB-64F9591C924D}">
      <dgm:prSet phldrT="[Text]"/>
      <dgm:spPr/>
      <dgm:t>
        <a:bodyPr lIns="36000" rIns="0"/>
        <a:lstStyle/>
        <a:p>
          <a:pPr>
            <a:buNone/>
          </a:pPr>
          <a:r>
            <a:rPr lang="de-DE" dirty="0"/>
            <a:t>10 Monate</a:t>
          </a:r>
        </a:p>
      </dgm:t>
    </dgm:pt>
    <dgm:pt modelId="{FA8525C7-620E-4AAE-B4F1-36DB1575CC9B}" type="parTrans" cxnId="{5B452416-1ECE-41B4-9DE2-E7E8849E21B5}">
      <dgm:prSet/>
      <dgm:spPr/>
      <dgm:t>
        <a:bodyPr/>
        <a:lstStyle/>
        <a:p>
          <a:endParaRPr lang="de-DE"/>
        </a:p>
      </dgm:t>
    </dgm:pt>
    <dgm:pt modelId="{7D1A2B12-DE1B-47DA-B35A-53C1F8259C7F}" type="sibTrans" cxnId="{5B452416-1ECE-41B4-9DE2-E7E8849E21B5}">
      <dgm:prSet/>
      <dgm:spPr/>
      <dgm:t>
        <a:bodyPr/>
        <a:lstStyle/>
        <a:p>
          <a:endParaRPr lang="de-DE"/>
        </a:p>
      </dgm:t>
    </dgm:pt>
    <dgm:pt modelId="{32E0980C-B8A9-4BAB-AD3A-B00B21B2DB78}">
      <dgm:prSet phldrT="[Text]"/>
      <dgm:spPr/>
      <dgm:t>
        <a:bodyPr lIns="36000" rIns="0"/>
        <a:lstStyle/>
        <a:p>
          <a:pPr>
            <a:buNone/>
          </a:pPr>
          <a:r>
            <a:rPr lang="de-DE" dirty="0" err="1"/>
            <a:t>stimmung</a:t>
          </a:r>
          <a:endParaRPr lang="de-DE" dirty="0"/>
        </a:p>
      </dgm:t>
    </dgm:pt>
    <dgm:pt modelId="{77169C7E-EB47-4387-98B8-AB2DDD9DDB6C}" type="parTrans" cxnId="{448FB11B-21FF-416E-A4D9-78DC0EDECEFB}">
      <dgm:prSet/>
      <dgm:spPr/>
      <dgm:t>
        <a:bodyPr/>
        <a:lstStyle/>
        <a:p>
          <a:endParaRPr lang="de-DE"/>
        </a:p>
      </dgm:t>
    </dgm:pt>
    <dgm:pt modelId="{D4AAF64E-8C68-4346-8D92-E81800F6756D}" type="sibTrans" cxnId="{448FB11B-21FF-416E-A4D9-78DC0EDECEFB}">
      <dgm:prSet/>
      <dgm:spPr/>
      <dgm:t>
        <a:bodyPr/>
        <a:lstStyle/>
        <a:p>
          <a:endParaRPr lang="de-DE"/>
        </a:p>
      </dgm:t>
    </dgm:pt>
    <dgm:pt modelId="{0962068B-4544-4A46-9B68-22D954A4DAF9}">
      <dgm:prSet phldrT="[Text]"/>
      <dgm:spPr/>
      <dgm:t>
        <a:bodyPr lIns="36000" rIns="0"/>
        <a:lstStyle/>
        <a:p>
          <a:pPr>
            <a:buNone/>
          </a:pPr>
          <a:r>
            <a:rPr lang="de-DE" dirty="0">
              <a:sym typeface="Wingdings" panose="05000000000000000000" pitchFamily="2" charset="2"/>
            </a:rPr>
            <a:t></a:t>
          </a:r>
          <a:r>
            <a:rPr lang="de-DE" dirty="0"/>
            <a:t>Gesetze</a:t>
          </a:r>
        </a:p>
      </dgm:t>
    </dgm:pt>
    <dgm:pt modelId="{02B836C0-BBF1-48F5-8B6D-52F073C7C6AD}" type="parTrans" cxnId="{A1571683-DDCB-4805-9DD5-F725BE8B4685}">
      <dgm:prSet/>
      <dgm:spPr/>
      <dgm:t>
        <a:bodyPr/>
        <a:lstStyle/>
        <a:p>
          <a:endParaRPr lang="de-DE"/>
        </a:p>
      </dgm:t>
    </dgm:pt>
    <dgm:pt modelId="{2D29B60F-F422-4B16-B7C6-BD4B54C9247B}" type="sibTrans" cxnId="{A1571683-DDCB-4805-9DD5-F725BE8B4685}">
      <dgm:prSet/>
      <dgm:spPr/>
      <dgm:t>
        <a:bodyPr/>
        <a:lstStyle/>
        <a:p>
          <a:endParaRPr lang="de-DE"/>
        </a:p>
      </dgm:t>
    </dgm:pt>
    <dgm:pt modelId="{B4738D50-F075-457E-A54D-D86BF3EE9326}">
      <dgm:prSet phldrT="[Text]"/>
      <dgm:spPr/>
      <dgm:t>
        <a:bodyPr lIns="36000" rIns="0"/>
        <a:lstStyle/>
        <a:p>
          <a:pPr>
            <a:buNone/>
          </a:pPr>
          <a:r>
            <a:rPr lang="de-DE"/>
            <a:t>Abgabe</a:t>
          </a:r>
          <a:endParaRPr lang="de-DE" dirty="0"/>
        </a:p>
      </dgm:t>
    </dgm:pt>
    <dgm:pt modelId="{97BCD49D-47D7-46A7-AACD-728EC0C79AF1}" type="parTrans" cxnId="{B9FAAE70-26B2-473D-9742-60E6148F4272}">
      <dgm:prSet/>
      <dgm:spPr/>
      <dgm:t>
        <a:bodyPr/>
        <a:lstStyle/>
        <a:p>
          <a:endParaRPr lang="de-DE"/>
        </a:p>
      </dgm:t>
    </dgm:pt>
    <dgm:pt modelId="{FD9E6CC9-9B49-4528-B6CD-449BEC68F1EA}" type="sibTrans" cxnId="{B9FAAE70-26B2-473D-9742-60E6148F4272}">
      <dgm:prSet/>
      <dgm:spPr/>
      <dgm:t>
        <a:bodyPr/>
        <a:lstStyle/>
        <a:p>
          <a:endParaRPr lang="de-DE"/>
        </a:p>
      </dgm:t>
    </dgm:pt>
    <dgm:pt modelId="{27A90E37-A8BE-4F98-B455-35453447DE2B}" type="pres">
      <dgm:prSet presAssocID="{B85178E8-713D-452B-9403-680F45510791}" presName="Name0" presStyleCnt="0">
        <dgm:presLayoutVars>
          <dgm:dir/>
          <dgm:animLvl val="lvl"/>
          <dgm:resizeHandles val="exact"/>
        </dgm:presLayoutVars>
      </dgm:prSet>
      <dgm:spPr/>
    </dgm:pt>
    <dgm:pt modelId="{5102B94F-4E94-4CCD-91DB-1F79C0B8A491}" type="pres">
      <dgm:prSet presAssocID="{421EA34C-E653-49F7-9BBB-104046CD681B}" presName="composite" presStyleCnt="0"/>
      <dgm:spPr/>
    </dgm:pt>
    <dgm:pt modelId="{C06A14EC-7998-46E7-AB2A-5660DA741BD6}" type="pres">
      <dgm:prSet presAssocID="{421EA34C-E653-49F7-9BBB-104046CD681B}" presName="parTx" presStyleLbl="alignNode1" presStyleIdx="0" presStyleCnt="8" custScaleX="43628">
        <dgm:presLayoutVars>
          <dgm:chMax val="0"/>
          <dgm:chPref val="0"/>
          <dgm:bulletEnabled val="1"/>
        </dgm:presLayoutVars>
      </dgm:prSet>
      <dgm:spPr/>
    </dgm:pt>
    <dgm:pt modelId="{8BBB48A2-764F-4320-855C-7D13BEB974B8}" type="pres">
      <dgm:prSet presAssocID="{421EA34C-E653-49F7-9BBB-104046CD681B}" presName="desTx" presStyleLbl="alignAccFollowNode1" presStyleIdx="0" presStyleCnt="8" custScaleX="43628">
        <dgm:presLayoutVars>
          <dgm:bulletEnabled val="1"/>
        </dgm:presLayoutVars>
      </dgm:prSet>
      <dgm:spPr/>
    </dgm:pt>
    <dgm:pt modelId="{7C51170A-9D6F-4BBB-B4F1-1C55F8804B21}" type="pres">
      <dgm:prSet presAssocID="{C7892F53-0965-4F51-939B-F46A360B603F}" presName="space" presStyleCnt="0"/>
      <dgm:spPr/>
    </dgm:pt>
    <dgm:pt modelId="{3DF0E76E-A46D-4D86-8B4C-56D36782A65A}" type="pres">
      <dgm:prSet presAssocID="{724CFD12-F3A7-48E9-B4B0-BC08763E9A4B}" presName="composite" presStyleCnt="0"/>
      <dgm:spPr/>
    </dgm:pt>
    <dgm:pt modelId="{DCCA59F9-514F-4095-8C31-29DF80D303AE}" type="pres">
      <dgm:prSet presAssocID="{724CFD12-F3A7-48E9-B4B0-BC08763E9A4B}" presName="parTx" presStyleLbl="alignNode1" presStyleIdx="1" presStyleCnt="8" custScaleX="51144">
        <dgm:presLayoutVars>
          <dgm:chMax val="0"/>
          <dgm:chPref val="0"/>
          <dgm:bulletEnabled val="1"/>
        </dgm:presLayoutVars>
      </dgm:prSet>
      <dgm:spPr/>
    </dgm:pt>
    <dgm:pt modelId="{83B804A9-5C89-4F4D-9D48-6CAB50D04085}" type="pres">
      <dgm:prSet presAssocID="{724CFD12-F3A7-48E9-B4B0-BC08763E9A4B}" presName="desTx" presStyleLbl="alignAccFollowNode1" presStyleIdx="1" presStyleCnt="8" custScaleX="51144">
        <dgm:presLayoutVars>
          <dgm:bulletEnabled val="1"/>
        </dgm:presLayoutVars>
      </dgm:prSet>
      <dgm:spPr/>
    </dgm:pt>
    <dgm:pt modelId="{AF6B4EC9-F757-48D0-A204-0172C8BA8392}" type="pres">
      <dgm:prSet presAssocID="{7ABE2EF4-4030-4B71-B188-EE8163843361}" presName="space" presStyleCnt="0"/>
      <dgm:spPr/>
    </dgm:pt>
    <dgm:pt modelId="{6828C3B3-159F-43E6-945D-44AFEB1C8A4E}" type="pres">
      <dgm:prSet presAssocID="{16A6EE9A-DC6B-4C32-A0E4-938128AB364A}" presName="composite" presStyleCnt="0"/>
      <dgm:spPr/>
    </dgm:pt>
    <dgm:pt modelId="{029792DD-B4DB-4C49-A485-6D4AAF5956AF}" type="pres">
      <dgm:prSet presAssocID="{16A6EE9A-DC6B-4C32-A0E4-938128AB364A}" presName="parTx" presStyleLbl="alignNode1" presStyleIdx="2" presStyleCnt="8" custScaleX="69429">
        <dgm:presLayoutVars>
          <dgm:chMax val="0"/>
          <dgm:chPref val="0"/>
          <dgm:bulletEnabled val="1"/>
        </dgm:presLayoutVars>
      </dgm:prSet>
      <dgm:spPr/>
    </dgm:pt>
    <dgm:pt modelId="{1D495167-EA57-45B9-A07E-54BC3149669C}" type="pres">
      <dgm:prSet presAssocID="{16A6EE9A-DC6B-4C32-A0E4-938128AB364A}" presName="desTx" presStyleLbl="alignAccFollowNode1" presStyleIdx="2" presStyleCnt="8" custScaleX="69429">
        <dgm:presLayoutVars>
          <dgm:bulletEnabled val="1"/>
        </dgm:presLayoutVars>
      </dgm:prSet>
      <dgm:spPr/>
    </dgm:pt>
    <dgm:pt modelId="{F00CC530-3CE2-45CE-9F46-7766157CF59F}" type="pres">
      <dgm:prSet presAssocID="{5634BA48-F625-44BB-BF5F-44CB7663C8F7}" presName="space" presStyleCnt="0"/>
      <dgm:spPr/>
    </dgm:pt>
    <dgm:pt modelId="{E097D6C5-DD8C-4D58-90FC-FAF2B9FF68C1}" type="pres">
      <dgm:prSet presAssocID="{4D62728B-8861-4BB6-A152-8EB874FB247C}" presName="composite" presStyleCnt="0"/>
      <dgm:spPr/>
    </dgm:pt>
    <dgm:pt modelId="{00143DC3-4028-4D23-BD08-5067E9FA62BE}" type="pres">
      <dgm:prSet presAssocID="{4D62728B-8861-4BB6-A152-8EB874FB247C}" presName="parTx" presStyleLbl="alignNode1" presStyleIdx="3" presStyleCnt="8" custScaleX="73899">
        <dgm:presLayoutVars>
          <dgm:chMax val="0"/>
          <dgm:chPref val="0"/>
          <dgm:bulletEnabled val="1"/>
        </dgm:presLayoutVars>
      </dgm:prSet>
      <dgm:spPr/>
    </dgm:pt>
    <dgm:pt modelId="{25B05AEC-D0C4-4A65-9023-A5A0746B9BC1}" type="pres">
      <dgm:prSet presAssocID="{4D62728B-8861-4BB6-A152-8EB874FB247C}" presName="desTx" presStyleLbl="alignAccFollowNode1" presStyleIdx="3" presStyleCnt="8" custScaleX="73899">
        <dgm:presLayoutVars>
          <dgm:bulletEnabled val="1"/>
        </dgm:presLayoutVars>
      </dgm:prSet>
      <dgm:spPr/>
    </dgm:pt>
    <dgm:pt modelId="{FF54D007-C065-4950-B6FE-74F45EE201FD}" type="pres">
      <dgm:prSet presAssocID="{F642D8A4-65EA-4D03-9B3B-41F2DCFF0ECF}" presName="space" presStyleCnt="0"/>
      <dgm:spPr/>
    </dgm:pt>
    <dgm:pt modelId="{A3909596-BDBB-41FB-BD3C-5281667DDC33}" type="pres">
      <dgm:prSet presAssocID="{65594289-EA64-41B2-A59E-E0312803231A}" presName="composite" presStyleCnt="0"/>
      <dgm:spPr/>
    </dgm:pt>
    <dgm:pt modelId="{0890559C-D67F-4C44-B114-17BC715EE5EA}" type="pres">
      <dgm:prSet presAssocID="{65594289-EA64-41B2-A59E-E0312803231A}" presName="parTx" presStyleLbl="alignNode1" presStyleIdx="4" presStyleCnt="8" custScaleX="50232">
        <dgm:presLayoutVars>
          <dgm:chMax val="0"/>
          <dgm:chPref val="0"/>
          <dgm:bulletEnabled val="1"/>
        </dgm:presLayoutVars>
      </dgm:prSet>
      <dgm:spPr/>
    </dgm:pt>
    <dgm:pt modelId="{16E819D3-E853-4936-AC73-257ABA1675E6}" type="pres">
      <dgm:prSet presAssocID="{65594289-EA64-41B2-A59E-E0312803231A}" presName="desTx" presStyleLbl="alignAccFollowNode1" presStyleIdx="4" presStyleCnt="8" custScaleX="50232">
        <dgm:presLayoutVars>
          <dgm:bulletEnabled val="1"/>
        </dgm:presLayoutVars>
      </dgm:prSet>
      <dgm:spPr/>
    </dgm:pt>
    <dgm:pt modelId="{7F161B6B-E752-4182-B84D-25505A3DEEBE}" type="pres">
      <dgm:prSet presAssocID="{3BA5F89D-E05E-4C1E-A353-884D675F0CF7}" presName="space" presStyleCnt="0"/>
      <dgm:spPr/>
    </dgm:pt>
    <dgm:pt modelId="{392333DC-5EF1-4534-85D4-A0E05CB0C9B4}" type="pres">
      <dgm:prSet presAssocID="{062910D1-9921-4D61-857E-F6A9CF0DEDC0}" presName="composite" presStyleCnt="0"/>
      <dgm:spPr/>
    </dgm:pt>
    <dgm:pt modelId="{2FABFA71-0CD9-45A2-86F2-47551D861279}" type="pres">
      <dgm:prSet presAssocID="{062910D1-9921-4D61-857E-F6A9CF0DEDC0}" presName="parTx" presStyleLbl="alignNode1" presStyleIdx="5" presStyleCnt="8" custScaleX="69532">
        <dgm:presLayoutVars>
          <dgm:chMax val="0"/>
          <dgm:chPref val="0"/>
          <dgm:bulletEnabled val="1"/>
        </dgm:presLayoutVars>
      </dgm:prSet>
      <dgm:spPr/>
    </dgm:pt>
    <dgm:pt modelId="{9EA68122-7B2F-486B-AB3C-BDD278ECF022}" type="pres">
      <dgm:prSet presAssocID="{062910D1-9921-4D61-857E-F6A9CF0DEDC0}" presName="desTx" presStyleLbl="alignAccFollowNode1" presStyleIdx="5" presStyleCnt="8" custScaleX="69532">
        <dgm:presLayoutVars>
          <dgm:bulletEnabled val="1"/>
        </dgm:presLayoutVars>
      </dgm:prSet>
      <dgm:spPr/>
    </dgm:pt>
    <dgm:pt modelId="{E5FCE12B-95D1-44FE-8DC4-9C6DF4A7745D}" type="pres">
      <dgm:prSet presAssocID="{7519FEC1-2FC2-4331-BD0A-DE441167C8A6}" presName="space" presStyleCnt="0"/>
      <dgm:spPr/>
    </dgm:pt>
    <dgm:pt modelId="{78028AC3-9E40-4085-82EB-8A48D1BE51F2}" type="pres">
      <dgm:prSet presAssocID="{5FBE5A1B-8ACA-4A5B-BB4F-C4C213A500A7}" presName="composite" presStyleCnt="0"/>
      <dgm:spPr/>
    </dgm:pt>
    <dgm:pt modelId="{D7EE33FF-885D-4404-8601-E6E4158096B0}" type="pres">
      <dgm:prSet presAssocID="{5FBE5A1B-8ACA-4A5B-BB4F-C4C213A500A7}" presName="parTx" presStyleLbl="alignNode1" presStyleIdx="6" presStyleCnt="8" custScaleX="67144">
        <dgm:presLayoutVars>
          <dgm:chMax val="0"/>
          <dgm:chPref val="0"/>
          <dgm:bulletEnabled val="1"/>
        </dgm:presLayoutVars>
      </dgm:prSet>
      <dgm:spPr/>
    </dgm:pt>
    <dgm:pt modelId="{267D9EB6-F1B0-4C79-9F8F-32BD60B3D9F1}" type="pres">
      <dgm:prSet presAssocID="{5FBE5A1B-8ACA-4A5B-BB4F-C4C213A500A7}" presName="desTx" presStyleLbl="alignAccFollowNode1" presStyleIdx="6" presStyleCnt="8" custScaleX="67144">
        <dgm:presLayoutVars>
          <dgm:bulletEnabled val="1"/>
        </dgm:presLayoutVars>
      </dgm:prSet>
      <dgm:spPr/>
    </dgm:pt>
    <dgm:pt modelId="{7D2A3560-D2C5-48AD-8179-7227EA9E0A80}" type="pres">
      <dgm:prSet presAssocID="{60E845E8-5F07-441C-BA00-445CCBE14C29}" presName="space" presStyleCnt="0"/>
      <dgm:spPr/>
    </dgm:pt>
    <dgm:pt modelId="{DAEAB379-3591-4316-B1BD-B32875C8439C}" type="pres">
      <dgm:prSet presAssocID="{46C20A4A-3E85-4CDA-9D3C-63C1DD0420B7}" presName="composite" presStyleCnt="0"/>
      <dgm:spPr/>
    </dgm:pt>
    <dgm:pt modelId="{83FF3E4F-FA22-49A6-9041-AD56D8822E42}" type="pres">
      <dgm:prSet presAssocID="{46C20A4A-3E85-4CDA-9D3C-63C1DD0420B7}" presName="parTx" presStyleLbl="alignNode1" presStyleIdx="7" presStyleCnt="8" custScaleX="60355">
        <dgm:presLayoutVars>
          <dgm:chMax val="0"/>
          <dgm:chPref val="0"/>
          <dgm:bulletEnabled val="1"/>
        </dgm:presLayoutVars>
      </dgm:prSet>
      <dgm:spPr/>
    </dgm:pt>
    <dgm:pt modelId="{6489ED1E-1FA8-4640-91CF-0769EAA705F0}" type="pres">
      <dgm:prSet presAssocID="{46C20A4A-3E85-4CDA-9D3C-63C1DD0420B7}" presName="desTx" presStyleLbl="alignAccFollowNode1" presStyleIdx="7" presStyleCnt="8" custScaleX="60355">
        <dgm:presLayoutVars>
          <dgm:bulletEnabled val="1"/>
        </dgm:presLayoutVars>
      </dgm:prSet>
      <dgm:spPr/>
    </dgm:pt>
  </dgm:ptLst>
  <dgm:cxnLst>
    <dgm:cxn modelId="{D710C305-84CD-4A73-99C8-B498049BD284}" type="presOf" srcId="{3399F91A-1EC1-496F-9255-B9B725E8C2C3}" destId="{1D495167-EA57-45B9-A07E-54BC3149669C}" srcOrd="0" destOrd="1" presId="urn:microsoft.com/office/officeart/2005/8/layout/hList1"/>
    <dgm:cxn modelId="{71473B0E-5804-443E-AAC8-249E8C6E0014}" type="presOf" srcId="{724CFD12-F3A7-48E9-B4B0-BC08763E9A4B}" destId="{DCCA59F9-514F-4095-8C31-29DF80D303AE}" srcOrd="0" destOrd="0" presId="urn:microsoft.com/office/officeart/2005/8/layout/hList1"/>
    <dgm:cxn modelId="{EDB16110-E98A-420D-8E31-0B765BE2A973}" type="presOf" srcId="{4D62728B-8861-4BB6-A152-8EB874FB247C}" destId="{00143DC3-4028-4D23-BD08-5067E9FA62BE}" srcOrd="0" destOrd="0" presId="urn:microsoft.com/office/officeart/2005/8/layout/hList1"/>
    <dgm:cxn modelId="{21710B13-BC77-41CB-857C-4E4886B74D11}" srcId="{B85178E8-713D-452B-9403-680F45510791}" destId="{4D62728B-8861-4BB6-A152-8EB874FB247C}" srcOrd="3" destOrd="0" parTransId="{158E9347-B149-40ED-B7B4-F857999F6BDB}" sibTransId="{F642D8A4-65EA-4D03-9B3B-41F2DCFF0ECF}"/>
    <dgm:cxn modelId="{5B452416-1ECE-41B4-9DE2-E7E8849E21B5}" srcId="{5FBE5A1B-8ACA-4A5B-BB4F-C4C213A500A7}" destId="{B6FFEF97-6D6A-4045-B3CB-64F9591C924D}" srcOrd="0" destOrd="0" parTransId="{FA8525C7-620E-4AAE-B4F1-36DB1575CC9B}" sibTransId="{7D1A2B12-DE1B-47DA-B35A-53C1F8259C7F}"/>
    <dgm:cxn modelId="{448FB11B-21FF-416E-A4D9-78DC0EDECEFB}" srcId="{062910D1-9921-4D61-857E-F6A9CF0DEDC0}" destId="{32E0980C-B8A9-4BAB-AD3A-B00B21B2DB78}" srcOrd="1" destOrd="0" parTransId="{77169C7E-EB47-4387-98B8-AB2DDD9DDB6C}" sibTransId="{D4AAF64E-8C68-4346-8D92-E81800F6756D}"/>
    <dgm:cxn modelId="{2CA9DB23-5BB8-42F2-A7CC-ACF475F96E5B}" type="presOf" srcId="{46C20A4A-3E85-4CDA-9D3C-63C1DD0420B7}" destId="{83FF3E4F-FA22-49A6-9041-AD56D8822E42}" srcOrd="0" destOrd="0" presId="urn:microsoft.com/office/officeart/2005/8/layout/hList1"/>
    <dgm:cxn modelId="{37A2B827-3DC4-40CC-B359-3FA648BC6D8B}" type="presOf" srcId="{32E0980C-B8A9-4BAB-AD3A-B00B21B2DB78}" destId="{9EA68122-7B2F-486B-AB3C-BDD278ECF022}" srcOrd="0" destOrd="1" presId="urn:microsoft.com/office/officeart/2005/8/layout/hList1"/>
    <dgm:cxn modelId="{6D0C873D-159A-4AFB-A1A1-D6AB189B7DBC}" type="presOf" srcId="{421EA34C-E653-49F7-9BBB-104046CD681B}" destId="{C06A14EC-7998-46E7-AB2A-5660DA741BD6}" srcOrd="0" destOrd="0" presId="urn:microsoft.com/office/officeart/2005/8/layout/hList1"/>
    <dgm:cxn modelId="{0D64E53F-D8B1-4555-B539-A4426044C193}" type="presOf" srcId="{8827B9C8-F378-456E-B5F8-9EBA5EE4EC68}" destId="{25B05AEC-D0C4-4A65-9023-A5A0746B9BC1}" srcOrd="0" destOrd="0" presId="urn:microsoft.com/office/officeart/2005/8/layout/hList1"/>
    <dgm:cxn modelId="{354D3241-92E1-4BD2-9DDB-CB7344ED2956}" type="presOf" srcId="{33BBB64A-B4DB-4B42-A3EE-A420E1941682}" destId="{9EA68122-7B2F-486B-AB3C-BDD278ECF022}" srcOrd="0" destOrd="0" presId="urn:microsoft.com/office/officeart/2005/8/layout/hList1"/>
    <dgm:cxn modelId="{FE5B9561-9634-45F6-A67B-78528276B756}" type="presOf" srcId="{5B47F7E1-5E1B-4320-AB57-8F6E3782170C}" destId="{83B804A9-5C89-4F4D-9D48-6CAB50D04085}" srcOrd="0" destOrd="0" presId="urn:microsoft.com/office/officeart/2005/8/layout/hList1"/>
    <dgm:cxn modelId="{6D08FF62-225D-4DFE-8045-ADCA800AECF5}" type="presOf" srcId="{CB0F2595-6C22-4699-AA34-3DDE59A2C548}" destId="{25B05AEC-D0C4-4A65-9023-A5A0746B9BC1}" srcOrd="0" destOrd="1" presId="urn:microsoft.com/office/officeart/2005/8/layout/hList1"/>
    <dgm:cxn modelId="{D4932167-1F77-42DA-B76F-3496570AF381}" type="presOf" srcId="{B6FFEF97-6D6A-4045-B3CB-64F9591C924D}" destId="{267D9EB6-F1B0-4C79-9F8F-32BD60B3D9F1}" srcOrd="0" destOrd="0" presId="urn:microsoft.com/office/officeart/2005/8/layout/hList1"/>
    <dgm:cxn modelId="{C0263669-8973-4166-8004-DAFF74509526}" type="presOf" srcId="{FAB7C103-6D2A-4B2A-9246-9613911EFD85}" destId="{16E819D3-E853-4936-AC73-257ABA1675E6}" srcOrd="0" destOrd="0" presId="urn:microsoft.com/office/officeart/2005/8/layout/hList1"/>
    <dgm:cxn modelId="{7319D54A-F0BE-4423-B827-D39ABF9F854B}" srcId="{B85178E8-713D-452B-9403-680F45510791}" destId="{5FBE5A1B-8ACA-4A5B-BB4F-C4C213A500A7}" srcOrd="6" destOrd="0" parTransId="{B83D352E-CBEB-4A25-9E7F-612AEC133114}" sibTransId="{60E845E8-5F07-441C-BA00-445CCBE14C29}"/>
    <dgm:cxn modelId="{05A1D26B-1388-41DB-98EA-DB1583471A3A}" srcId="{16A6EE9A-DC6B-4C32-A0E4-938128AB364A}" destId="{7F467671-5875-47D8-A238-979EA8C184AD}" srcOrd="0" destOrd="0" parTransId="{12525DF1-7D82-4753-BFFA-94EE40EE6C27}" sibTransId="{EA2FEF35-70CC-48CE-AC7A-11B124FD74B6}"/>
    <dgm:cxn modelId="{0DC88F6E-3B04-44DD-BCA0-F9AAA35E21B4}" srcId="{65594289-EA64-41B2-A59E-E0312803231A}" destId="{FAB7C103-6D2A-4B2A-9246-9613911EFD85}" srcOrd="0" destOrd="0" parTransId="{9D1ECC4A-51EA-4F9A-ACAA-6D38A6F84D3A}" sibTransId="{5A3A2312-FD57-4D3A-8FE2-C5912285382C}"/>
    <dgm:cxn modelId="{8AC6B24E-2836-4290-BDCC-DEE959AA7FAE}" srcId="{B85178E8-713D-452B-9403-680F45510791}" destId="{724CFD12-F3A7-48E9-B4B0-BC08763E9A4B}" srcOrd="1" destOrd="0" parTransId="{818B6CA6-FBA5-4FFA-AADD-55E5CB90CD02}" sibTransId="{7ABE2EF4-4030-4B71-B188-EE8163843361}"/>
    <dgm:cxn modelId="{F2819D6F-88CE-4DEE-B5E5-9561A50976EB}" srcId="{B85178E8-713D-452B-9403-680F45510791}" destId="{46C20A4A-3E85-4CDA-9D3C-63C1DD0420B7}" srcOrd="7" destOrd="0" parTransId="{D81C3748-C384-4232-B9D7-7BE06BDD5B32}" sibTransId="{E400EC03-18C3-4CE1-B3DC-45211482F976}"/>
    <dgm:cxn modelId="{B9FAAE70-26B2-473D-9742-60E6148F4272}" srcId="{65594289-EA64-41B2-A59E-E0312803231A}" destId="{B4738D50-F075-457E-A54D-D86BF3EE9326}" srcOrd="1" destOrd="0" parTransId="{97BCD49D-47D7-46A7-AACD-728EC0C79AF1}" sibTransId="{FD9E6CC9-9B49-4528-B6CD-449BEC68F1EA}"/>
    <dgm:cxn modelId="{93151374-FA70-4468-9258-4B1315E32000}" srcId="{B85178E8-713D-452B-9403-680F45510791}" destId="{062910D1-9921-4D61-857E-F6A9CF0DEDC0}" srcOrd="5" destOrd="0" parTransId="{14B42ED4-CDEA-4A12-A4CA-E2DC864E557F}" sibTransId="{7519FEC1-2FC2-4331-BD0A-DE441167C8A6}"/>
    <dgm:cxn modelId="{75CC7354-C3F5-4483-81D6-E80F2A4D308A}" type="presOf" srcId="{2C081E21-F11B-4C49-A780-8F1B7E7134FA}" destId="{6489ED1E-1FA8-4640-91CF-0769EAA705F0}" srcOrd="0" destOrd="0" presId="urn:microsoft.com/office/officeart/2005/8/layout/hList1"/>
    <dgm:cxn modelId="{C2F0FB79-8C7B-4C46-B585-02D7280A8357}" type="presOf" srcId="{36DE170A-EF88-44E0-924C-FB6872C95BFC}" destId="{8BBB48A2-764F-4320-855C-7D13BEB974B8}" srcOrd="0" destOrd="1" presId="urn:microsoft.com/office/officeart/2005/8/layout/hList1"/>
    <dgm:cxn modelId="{37E92A81-43E1-4490-8CDD-9FD459F516A6}" srcId="{4D62728B-8861-4BB6-A152-8EB874FB247C}" destId="{8827B9C8-F378-456E-B5F8-9EBA5EE4EC68}" srcOrd="0" destOrd="0" parTransId="{BB324556-E126-4B3A-80E6-EBEE795ACA58}" sibTransId="{0FB1D187-7794-4DA2-B9D7-61EC1D594552}"/>
    <dgm:cxn modelId="{A1571683-DDCB-4805-9DD5-F725BE8B4685}" srcId="{5FBE5A1B-8ACA-4A5B-BB4F-C4C213A500A7}" destId="{0962068B-4544-4A46-9B68-22D954A4DAF9}" srcOrd="1" destOrd="0" parTransId="{02B836C0-BBF1-48F5-8B6D-52F073C7C6AD}" sibTransId="{2D29B60F-F422-4B16-B7C6-BD4B54C9247B}"/>
    <dgm:cxn modelId="{0A0F8883-6910-4B84-8223-FC037599065E}" srcId="{421EA34C-E653-49F7-9BBB-104046CD681B}" destId="{ABB38F0B-5A7C-439A-947F-58599D712042}" srcOrd="0" destOrd="0" parTransId="{E98489B2-7244-4BAF-AEAF-72F6F7360DF0}" sibTransId="{ED0198AE-0898-42B6-B905-B6EDCFBB4D85}"/>
    <dgm:cxn modelId="{C23D57A0-303B-4EAF-8451-FAA229DFC30B}" type="presOf" srcId="{5FBE5A1B-8ACA-4A5B-BB4F-C4C213A500A7}" destId="{D7EE33FF-885D-4404-8601-E6E4158096B0}" srcOrd="0" destOrd="0" presId="urn:microsoft.com/office/officeart/2005/8/layout/hList1"/>
    <dgm:cxn modelId="{0594BDAD-23A6-4F55-9B41-4C4D4245F2D3}" srcId="{16A6EE9A-DC6B-4C32-A0E4-938128AB364A}" destId="{3399F91A-1EC1-496F-9255-B9B725E8C2C3}" srcOrd="1" destOrd="0" parTransId="{01537B27-F663-4978-979B-C4AE9E78723C}" sibTransId="{DFAC607A-7001-408D-B2F6-24D0B8F04C0E}"/>
    <dgm:cxn modelId="{65A7BEB1-533A-4F2A-94EA-966499E5D683}" srcId="{4D62728B-8861-4BB6-A152-8EB874FB247C}" destId="{CB0F2595-6C22-4699-AA34-3DDE59A2C548}" srcOrd="1" destOrd="0" parTransId="{A696A6EB-7C58-48BE-9C6E-748F805D8FA3}" sibTransId="{CF2AC347-818D-438A-B3C1-AF1B7D17B6A6}"/>
    <dgm:cxn modelId="{86E398B2-94EA-42B5-A077-5C3CD9F9C706}" type="presOf" srcId="{7F467671-5875-47D8-A238-979EA8C184AD}" destId="{1D495167-EA57-45B9-A07E-54BC3149669C}" srcOrd="0" destOrd="0" presId="urn:microsoft.com/office/officeart/2005/8/layout/hList1"/>
    <dgm:cxn modelId="{B1952ABA-E662-43A9-9F85-958AFF935F62}" srcId="{46C20A4A-3E85-4CDA-9D3C-63C1DD0420B7}" destId="{5560F5DF-65E6-497E-AFCA-889CC47BFEAA}" srcOrd="1" destOrd="0" parTransId="{7A01BB64-6880-4BE9-8EFB-FF11A6875358}" sibTransId="{29C806C7-F478-42C9-A714-C5CDFEE7518F}"/>
    <dgm:cxn modelId="{836A4FC0-8263-44C8-986E-1F3115A58DF4}" srcId="{46C20A4A-3E85-4CDA-9D3C-63C1DD0420B7}" destId="{2C081E21-F11B-4C49-A780-8F1B7E7134FA}" srcOrd="0" destOrd="0" parTransId="{3412EF08-BD3C-4776-BFE0-3A10690C2329}" sibTransId="{956D4FDF-8C80-4FCC-8889-3F5A4C2283AD}"/>
    <dgm:cxn modelId="{F74178C4-8760-4A9F-9D39-C1A4F3D13AC7}" srcId="{B85178E8-713D-452B-9403-680F45510791}" destId="{65594289-EA64-41B2-A59E-E0312803231A}" srcOrd="4" destOrd="0" parTransId="{31AA102D-4CB3-4705-AD87-8D4774B5EE2C}" sibTransId="{3BA5F89D-E05E-4C1E-A353-884D675F0CF7}"/>
    <dgm:cxn modelId="{C8E225CA-C5B8-4BE6-989D-4956723E2AC3}" type="presOf" srcId="{0962068B-4544-4A46-9B68-22D954A4DAF9}" destId="{267D9EB6-F1B0-4C79-9F8F-32BD60B3D9F1}" srcOrd="0" destOrd="1" presId="urn:microsoft.com/office/officeart/2005/8/layout/hList1"/>
    <dgm:cxn modelId="{47AE22CE-1028-4D39-9FAD-CA18868A870C}" srcId="{B85178E8-713D-452B-9403-680F45510791}" destId="{421EA34C-E653-49F7-9BBB-104046CD681B}" srcOrd="0" destOrd="0" parTransId="{C3B07C82-5903-499A-B94D-3DEA6791DAD8}" sibTransId="{C7892F53-0965-4F51-939B-F46A360B603F}"/>
    <dgm:cxn modelId="{F37DA3D4-A06F-4EBC-9D51-5B3DC60B3F13}" srcId="{724CFD12-F3A7-48E9-B4B0-BC08763E9A4B}" destId="{5B47F7E1-5E1B-4320-AB57-8F6E3782170C}" srcOrd="0" destOrd="0" parTransId="{D7678741-4CC8-498F-95AB-607A2A92DFB9}" sibTransId="{FFB65479-51BB-42D4-808B-54057B71F0AF}"/>
    <dgm:cxn modelId="{194697D8-CEFC-4D95-BAD6-72CF2CB392CF}" srcId="{062910D1-9921-4D61-857E-F6A9CF0DEDC0}" destId="{33BBB64A-B4DB-4B42-A3EE-A420E1941682}" srcOrd="0" destOrd="0" parTransId="{6EDABE14-7F38-4286-8103-66D472DDB803}" sibTransId="{930070AA-9E4E-47A3-8BE2-84849FF8F008}"/>
    <dgm:cxn modelId="{4AEEDCDC-ED3F-4181-8D21-740C54E3E90B}" srcId="{421EA34C-E653-49F7-9BBB-104046CD681B}" destId="{36DE170A-EF88-44E0-924C-FB6872C95BFC}" srcOrd="1" destOrd="0" parTransId="{11A38990-9C3D-42A4-8E55-6F8AE3089DE7}" sibTransId="{CA813BCE-0CDD-46FB-AEE6-7184FE5DF2B8}"/>
    <dgm:cxn modelId="{6E8BA3DD-E23F-4CE7-A802-FA0B60113A51}" type="presOf" srcId="{062910D1-9921-4D61-857E-F6A9CF0DEDC0}" destId="{2FABFA71-0CD9-45A2-86F2-47551D861279}" srcOrd="0" destOrd="0" presId="urn:microsoft.com/office/officeart/2005/8/layout/hList1"/>
    <dgm:cxn modelId="{388461E7-EFAB-42CA-9A06-2A7D5766BEA9}" type="presOf" srcId="{B85178E8-713D-452B-9403-680F45510791}" destId="{27A90E37-A8BE-4F98-B455-35453447DE2B}" srcOrd="0" destOrd="0" presId="urn:microsoft.com/office/officeart/2005/8/layout/hList1"/>
    <dgm:cxn modelId="{FF339EE7-2E82-4E96-A471-68AD08973777}" type="presOf" srcId="{65594289-EA64-41B2-A59E-E0312803231A}" destId="{0890559C-D67F-4C44-B114-17BC715EE5EA}" srcOrd="0" destOrd="0" presId="urn:microsoft.com/office/officeart/2005/8/layout/hList1"/>
    <dgm:cxn modelId="{C69FB5E9-17FE-4BE8-8202-5B7B66F77FB1}" srcId="{B85178E8-713D-452B-9403-680F45510791}" destId="{16A6EE9A-DC6B-4C32-A0E4-938128AB364A}" srcOrd="2" destOrd="0" parTransId="{BA43012E-9F23-45AD-9660-E4719B8D6C5D}" sibTransId="{5634BA48-F625-44BB-BF5F-44CB7663C8F7}"/>
    <dgm:cxn modelId="{000140ED-8CCA-4ADB-8231-897E7509C616}" type="presOf" srcId="{ABB38F0B-5A7C-439A-947F-58599D712042}" destId="{8BBB48A2-764F-4320-855C-7D13BEB974B8}" srcOrd="0" destOrd="0" presId="urn:microsoft.com/office/officeart/2005/8/layout/hList1"/>
    <dgm:cxn modelId="{073996F3-6537-4157-B613-DF7FBF71BA82}" type="presOf" srcId="{B4738D50-F075-457E-A54D-D86BF3EE9326}" destId="{16E819D3-E853-4936-AC73-257ABA1675E6}" srcOrd="0" destOrd="1" presId="urn:microsoft.com/office/officeart/2005/8/layout/hList1"/>
    <dgm:cxn modelId="{33175FF4-7D49-450E-88AD-577CB57980D0}" type="presOf" srcId="{5560F5DF-65E6-497E-AFCA-889CC47BFEAA}" destId="{6489ED1E-1FA8-4640-91CF-0769EAA705F0}" srcOrd="0" destOrd="1" presId="urn:microsoft.com/office/officeart/2005/8/layout/hList1"/>
    <dgm:cxn modelId="{1373CAF8-B80A-4D91-B0EC-94F7AC782145}" type="presOf" srcId="{16A6EE9A-DC6B-4C32-A0E4-938128AB364A}" destId="{029792DD-B4DB-4C49-A485-6D4AAF5956AF}" srcOrd="0" destOrd="0" presId="urn:microsoft.com/office/officeart/2005/8/layout/hList1"/>
    <dgm:cxn modelId="{465F75D9-BF16-4A2C-BFDD-E4C8F68039BD}" type="presParOf" srcId="{27A90E37-A8BE-4F98-B455-35453447DE2B}" destId="{5102B94F-4E94-4CCD-91DB-1F79C0B8A491}" srcOrd="0" destOrd="0" presId="urn:microsoft.com/office/officeart/2005/8/layout/hList1"/>
    <dgm:cxn modelId="{C3541781-C4F4-4C18-B008-689A20A77318}" type="presParOf" srcId="{5102B94F-4E94-4CCD-91DB-1F79C0B8A491}" destId="{C06A14EC-7998-46E7-AB2A-5660DA741BD6}" srcOrd="0" destOrd="0" presId="urn:microsoft.com/office/officeart/2005/8/layout/hList1"/>
    <dgm:cxn modelId="{305E4FCA-BA22-4636-B1D2-206FD8E6EEB2}" type="presParOf" srcId="{5102B94F-4E94-4CCD-91DB-1F79C0B8A491}" destId="{8BBB48A2-764F-4320-855C-7D13BEB974B8}" srcOrd="1" destOrd="0" presId="urn:microsoft.com/office/officeart/2005/8/layout/hList1"/>
    <dgm:cxn modelId="{30015142-F4DF-42EC-B9F6-F371413498E7}" type="presParOf" srcId="{27A90E37-A8BE-4F98-B455-35453447DE2B}" destId="{7C51170A-9D6F-4BBB-B4F1-1C55F8804B21}" srcOrd="1" destOrd="0" presId="urn:microsoft.com/office/officeart/2005/8/layout/hList1"/>
    <dgm:cxn modelId="{62578116-B43F-4AEE-B577-B2E3EB8679A9}" type="presParOf" srcId="{27A90E37-A8BE-4F98-B455-35453447DE2B}" destId="{3DF0E76E-A46D-4D86-8B4C-56D36782A65A}" srcOrd="2" destOrd="0" presId="urn:microsoft.com/office/officeart/2005/8/layout/hList1"/>
    <dgm:cxn modelId="{BF2B0A18-D6AF-477B-B785-A9FEC33B8DFE}" type="presParOf" srcId="{3DF0E76E-A46D-4D86-8B4C-56D36782A65A}" destId="{DCCA59F9-514F-4095-8C31-29DF80D303AE}" srcOrd="0" destOrd="0" presId="urn:microsoft.com/office/officeart/2005/8/layout/hList1"/>
    <dgm:cxn modelId="{CAC2E978-6E95-405B-9D16-A8F37FD19E2C}" type="presParOf" srcId="{3DF0E76E-A46D-4D86-8B4C-56D36782A65A}" destId="{83B804A9-5C89-4F4D-9D48-6CAB50D04085}" srcOrd="1" destOrd="0" presId="urn:microsoft.com/office/officeart/2005/8/layout/hList1"/>
    <dgm:cxn modelId="{98B65540-A7A8-4A4F-BA17-0FA083F79717}" type="presParOf" srcId="{27A90E37-A8BE-4F98-B455-35453447DE2B}" destId="{AF6B4EC9-F757-48D0-A204-0172C8BA8392}" srcOrd="3" destOrd="0" presId="urn:microsoft.com/office/officeart/2005/8/layout/hList1"/>
    <dgm:cxn modelId="{8EE4AA84-4248-4911-BF51-023B993BD9EC}" type="presParOf" srcId="{27A90E37-A8BE-4F98-B455-35453447DE2B}" destId="{6828C3B3-159F-43E6-945D-44AFEB1C8A4E}" srcOrd="4" destOrd="0" presId="urn:microsoft.com/office/officeart/2005/8/layout/hList1"/>
    <dgm:cxn modelId="{63211ADB-73B0-4159-B2BF-D2B963F02A68}" type="presParOf" srcId="{6828C3B3-159F-43E6-945D-44AFEB1C8A4E}" destId="{029792DD-B4DB-4C49-A485-6D4AAF5956AF}" srcOrd="0" destOrd="0" presId="urn:microsoft.com/office/officeart/2005/8/layout/hList1"/>
    <dgm:cxn modelId="{DBAA1169-1B0C-4B1E-9842-8A2597812736}" type="presParOf" srcId="{6828C3B3-159F-43E6-945D-44AFEB1C8A4E}" destId="{1D495167-EA57-45B9-A07E-54BC3149669C}" srcOrd="1" destOrd="0" presId="urn:microsoft.com/office/officeart/2005/8/layout/hList1"/>
    <dgm:cxn modelId="{8B774109-1670-4F3F-A78E-A9BC9917ADEC}" type="presParOf" srcId="{27A90E37-A8BE-4F98-B455-35453447DE2B}" destId="{F00CC530-3CE2-45CE-9F46-7766157CF59F}" srcOrd="5" destOrd="0" presId="urn:microsoft.com/office/officeart/2005/8/layout/hList1"/>
    <dgm:cxn modelId="{5E900BC1-0DB4-4AF9-9BBC-C553D89FA32C}" type="presParOf" srcId="{27A90E37-A8BE-4F98-B455-35453447DE2B}" destId="{E097D6C5-DD8C-4D58-90FC-FAF2B9FF68C1}" srcOrd="6" destOrd="0" presId="urn:microsoft.com/office/officeart/2005/8/layout/hList1"/>
    <dgm:cxn modelId="{330DB28F-04FF-4FE6-B738-77F5EC3A1639}" type="presParOf" srcId="{E097D6C5-DD8C-4D58-90FC-FAF2B9FF68C1}" destId="{00143DC3-4028-4D23-BD08-5067E9FA62BE}" srcOrd="0" destOrd="0" presId="urn:microsoft.com/office/officeart/2005/8/layout/hList1"/>
    <dgm:cxn modelId="{C1418F73-6BE0-4004-B6A5-7DB4F975EA26}" type="presParOf" srcId="{E097D6C5-DD8C-4D58-90FC-FAF2B9FF68C1}" destId="{25B05AEC-D0C4-4A65-9023-A5A0746B9BC1}" srcOrd="1" destOrd="0" presId="urn:microsoft.com/office/officeart/2005/8/layout/hList1"/>
    <dgm:cxn modelId="{262DDAD4-21E9-42F9-B98B-C6B94B3E9EE7}" type="presParOf" srcId="{27A90E37-A8BE-4F98-B455-35453447DE2B}" destId="{FF54D007-C065-4950-B6FE-74F45EE201FD}" srcOrd="7" destOrd="0" presId="urn:microsoft.com/office/officeart/2005/8/layout/hList1"/>
    <dgm:cxn modelId="{8EA1E32E-B173-4E2C-BA18-27C737EB3E3C}" type="presParOf" srcId="{27A90E37-A8BE-4F98-B455-35453447DE2B}" destId="{A3909596-BDBB-41FB-BD3C-5281667DDC33}" srcOrd="8" destOrd="0" presId="urn:microsoft.com/office/officeart/2005/8/layout/hList1"/>
    <dgm:cxn modelId="{38FBADBB-21A8-4CAD-A253-2D6A229C60E1}" type="presParOf" srcId="{A3909596-BDBB-41FB-BD3C-5281667DDC33}" destId="{0890559C-D67F-4C44-B114-17BC715EE5EA}" srcOrd="0" destOrd="0" presId="urn:microsoft.com/office/officeart/2005/8/layout/hList1"/>
    <dgm:cxn modelId="{3D390E9F-4DE8-40C1-9C64-EC39A8DAA4BF}" type="presParOf" srcId="{A3909596-BDBB-41FB-BD3C-5281667DDC33}" destId="{16E819D3-E853-4936-AC73-257ABA1675E6}" srcOrd="1" destOrd="0" presId="urn:microsoft.com/office/officeart/2005/8/layout/hList1"/>
    <dgm:cxn modelId="{EF348EE7-9890-4136-B283-D432E1FD80A2}" type="presParOf" srcId="{27A90E37-A8BE-4F98-B455-35453447DE2B}" destId="{7F161B6B-E752-4182-B84D-25505A3DEEBE}" srcOrd="9" destOrd="0" presId="urn:microsoft.com/office/officeart/2005/8/layout/hList1"/>
    <dgm:cxn modelId="{BE5E7748-23CF-4348-8B17-0DD35A6421D5}" type="presParOf" srcId="{27A90E37-A8BE-4F98-B455-35453447DE2B}" destId="{392333DC-5EF1-4534-85D4-A0E05CB0C9B4}" srcOrd="10" destOrd="0" presId="urn:microsoft.com/office/officeart/2005/8/layout/hList1"/>
    <dgm:cxn modelId="{E8A4CD80-7B92-4019-B3B4-D5D52653BE11}" type="presParOf" srcId="{392333DC-5EF1-4534-85D4-A0E05CB0C9B4}" destId="{2FABFA71-0CD9-45A2-86F2-47551D861279}" srcOrd="0" destOrd="0" presId="urn:microsoft.com/office/officeart/2005/8/layout/hList1"/>
    <dgm:cxn modelId="{800D5C3B-569F-4238-B061-EF5A8E714618}" type="presParOf" srcId="{392333DC-5EF1-4534-85D4-A0E05CB0C9B4}" destId="{9EA68122-7B2F-486B-AB3C-BDD278ECF022}" srcOrd="1" destOrd="0" presId="urn:microsoft.com/office/officeart/2005/8/layout/hList1"/>
    <dgm:cxn modelId="{132E63B3-C681-4D53-BA82-EBE440393E77}" type="presParOf" srcId="{27A90E37-A8BE-4F98-B455-35453447DE2B}" destId="{E5FCE12B-95D1-44FE-8DC4-9C6DF4A7745D}" srcOrd="11" destOrd="0" presId="urn:microsoft.com/office/officeart/2005/8/layout/hList1"/>
    <dgm:cxn modelId="{92F2411B-9BC7-4CD9-A6A1-CF3AB83DC919}" type="presParOf" srcId="{27A90E37-A8BE-4F98-B455-35453447DE2B}" destId="{78028AC3-9E40-4085-82EB-8A48D1BE51F2}" srcOrd="12" destOrd="0" presId="urn:microsoft.com/office/officeart/2005/8/layout/hList1"/>
    <dgm:cxn modelId="{BA125880-4379-4096-8451-EBBAF188C731}" type="presParOf" srcId="{78028AC3-9E40-4085-82EB-8A48D1BE51F2}" destId="{D7EE33FF-885D-4404-8601-E6E4158096B0}" srcOrd="0" destOrd="0" presId="urn:microsoft.com/office/officeart/2005/8/layout/hList1"/>
    <dgm:cxn modelId="{EC82DF88-8F02-45D0-8422-A3193163797F}" type="presParOf" srcId="{78028AC3-9E40-4085-82EB-8A48D1BE51F2}" destId="{267D9EB6-F1B0-4C79-9F8F-32BD60B3D9F1}" srcOrd="1" destOrd="0" presId="urn:microsoft.com/office/officeart/2005/8/layout/hList1"/>
    <dgm:cxn modelId="{A1ADFC87-AEF3-4EEB-B67B-9ADE3D2FB531}" type="presParOf" srcId="{27A90E37-A8BE-4F98-B455-35453447DE2B}" destId="{7D2A3560-D2C5-48AD-8179-7227EA9E0A80}" srcOrd="13" destOrd="0" presId="urn:microsoft.com/office/officeart/2005/8/layout/hList1"/>
    <dgm:cxn modelId="{B989E197-058C-4F07-9868-4286003C83DE}" type="presParOf" srcId="{27A90E37-A8BE-4F98-B455-35453447DE2B}" destId="{DAEAB379-3591-4316-B1BD-B32875C8439C}" srcOrd="14" destOrd="0" presId="urn:microsoft.com/office/officeart/2005/8/layout/hList1"/>
    <dgm:cxn modelId="{12B5C732-62B5-4545-AF49-459656E1B904}" type="presParOf" srcId="{DAEAB379-3591-4316-B1BD-B32875C8439C}" destId="{83FF3E4F-FA22-49A6-9041-AD56D8822E42}" srcOrd="0" destOrd="0" presId="urn:microsoft.com/office/officeart/2005/8/layout/hList1"/>
    <dgm:cxn modelId="{B2EA50F3-CFA9-40F9-8BF2-57D28D240486}" type="presParOf" srcId="{DAEAB379-3591-4316-B1BD-B32875C8439C}" destId="{6489ED1E-1FA8-4640-91CF-0769EAA705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5178E8-713D-452B-9403-680F455107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C081E21-F11B-4C49-A780-8F1B7E7134FA}">
      <dgm:prSet phldrT="[Text]" custT="1"/>
      <dgm:spPr/>
      <dgm:t>
        <a:bodyPr lIns="36000" rIns="0"/>
        <a:lstStyle/>
        <a:p>
          <a:pPr>
            <a:lnSpc>
              <a:spcPct val="90000"/>
            </a:lnSpc>
            <a:spcAft>
              <a:spcPts val="0"/>
            </a:spcAft>
            <a:buNone/>
          </a:pPr>
          <a:r>
            <a:rPr lang="de-DE" sz="2000" dirty="0"/>
            <a:t>60 Unter-</a:t>
          </a:r>
        </a:p>
      </dgm:t>
    </dgm:pt>
    <dgm:pt modelId="{3412EF08-BD3C-4776-BFE0-3A10690C2329}" type="parTrans" cxnId="{836A4FC0-8263-44C8-986E-1F3115A58DF4}">
      <dgm:prSet/>
      <dgm:spPr/>
      <dgm:t>
        <a:bodyPr/>
        <a:lstStyle/>
        <a:p>
          <a:endParaRPr lang="de-DE"/>
        </a:p>
      </dgm:t>
    </dgm:pt>
    <dgm:pt modelId="{956D4FDF-8C80-4FCC-8889-3F5A4C2283AD}" type="sibTrans" cxnId="{836A4FC0-8263-44C8-986E-1F3115A58DF4}">
      <dgm:prSet/>
      <dgm:spPr/>
      <dgm:t>
        <a:bodyPr/>
        <a:lstStyle/>
        <a:p>
          <a:endParaRPr lang="de-DE"/>
        </a:p>
      </dgm:t>
    </dgm:pt>
    <dgm:pt modelId="{46C20A4A-3E85-4CDA-9D3C-63C1DD0420B7}">
      <dgm:prSet phldrT="[Text]"/>
      <dgm:spPr/>
      <dgm:t>
        <a:bodyPr lIns="36000" rIns="0"/>
        <a:lstStyle/>
        <a:p>
          <a:r>
            <a:rPr lang="de-DE" dirty="0"/>
            <a:t>1.12.20</a:t>
          </a:r>
          <a:r>
            <a:rPr lang="de-DE" b="1" dirty="0">
              <a:highlight>
                <a:srgbClr val="0000FF"/>
              </a:highlight>
            </a:rPr>
            <a:t>25</a:t>
          </a:r>
        </a:p>
      </dgm:t>
    </dgm:pt>
    <dgm:pt modelId="{D81C3748-C384-4232-B9D7-7BE06BDD5B32}" type="parTrans" cxnId="{F2819D6F-88CE-4DEE-B5E5-9561A50976EB}">
      <dgm:prSet/>
      <dgm:spPr/>
      <dgm:t>
        <a:bodyPr/>
        <a:lstStyle/>
        <a:p>
          <a:endParaRPr lang="de-DE"/>
        </a:p>
      </dgm:t>
    </dgm:pt>
    <dgm:pt modelId="{E400EC03-18C3-4CE1-B3DC-45211482F976}" type="sibTrans" cxnId="{F2819D6F-88CE-4DEE-B5E5-9561A50976EB}">
      <dgm:prSet/>
      <dgm:spPr/>
      <dgm:t>
        <a:bodyPr/>
        <a:lstStyle/>
        <a:p>
          <a:endParaRPr lang="de-DE"/>
        </a:p>
      </dgm:t>
    </dgm:pt>
    <dgm:pt modelId="{5560F5DF-65E6-497E-AFCA-889CC47BFEAA}">
      <dgm:prSet phldrT="[Text]" custT="1"/>
      <dgm:spPr/>
      <dgm:t>
        <a:bodyPr lIns="36000" rIns="0"/>
        <a:lstStyle/>
        <a:p>
          <a:pPr>
            <a:lnSpc>
              <a:spcPct val="90000"/>
            </a:lnSpc>
            <a:spcAft>
              <a:spcPts val="0"/>
            </a:spcAft>
            <a:buNone/>
          </a:pPr>
          <a:r>
            <a:rPr lang="de-DE" sz="2000" dirty="0"/>
            <a:t>Schriften</a:t>
          </a:r>
        </a:p>
      </dgm:t>
    </dgm:pt>
    <dgm:pt modelId="{7A01BB64-6880-4BE9-8EFB-FF11A6875358}" type="parTrans" cxnId="{B1952ABA-E662-43A9-9F85-958AFF935F62}">
      <dgm:prSet/>
      <dgm:spPr/>
      <dgm:t>
        <a:bodyPr/>
        <a:lstStyle/>
        <a:p>
          <a:endParaRPr lang="de-DE"/>
        </a:p>
      </dgm:t>
    </dgm:pt>
    <dgm:pt modelId="{29C806C7-F478-42C9-A714-C5CDFEE7518F}" type="sibTrans" cxnId="{B1952ABA-E662-43A9-9F85-958AFF935F62}">
      <dgm:prSet/>
      <dgm:spPr/>
      <dgm:t>
        <a:bodyPr/>
        <a:lstStyle/>
        <a:p>
          <a:endParaRPr lang="de-DE"/>
        </a:p>
      </dgm:t>
    </dgm:pt>
    <dgm:pt modelId="{95CB7FFE-46F0-4A62-963A-E31DCBE4F198}">
      <dgm:prSet phldrT="[Text]"/>
      <dgm:spPr/>
      <dgm:t>
        <a:bodyPr lIns="36000" rIns="0"/>
        <a:lstStyle/>
        <a:p>
          <a:r>
            <a:rPr lang="de-DE" dirty="0"/>
            <a:t>Ratifizierung</a:t>
          </a:r>
        </a:p>
      </dgm:t>
    </dgm:pt>
    <dgm:pt modelId="{1BC42B51-464C-48BF-9446-7AAF0657A319}" type="parTrans" cxnId="{89DA0845-E654-4E91-BB40-7CA9ECDC17F7}">
      <dgm:prSet/>
      <dgm:spPr/>
      <dgm:t>
        <a:bodyPr/>
        <a:lstStyle/>
        <a:p>
          <a:endParaRPr lang="de-DE"/>
        </a:p>
      </dgm:t>
    </dgm:pt>
    <dgm:pt modelId="{C0B18143-8505-4AF6-8691-E1865DD58B58}" type="sibTrans" cxnId="{89DA0845-E654-4E91-BB40-7CA9ECDC17F7}">
      <dgm:prSet/>
      <dgm:spPr/>
      <dgm:t>
        <a:bodyPr/>
        <a:lstStyle/>
        <a:p>
          <a:endParaRPr lang="de-DE"/>
        </a:p>
      </dgm:t>
    </dgm:pt>
    <dgm:pt modelId="{B9426D36-D47E-4F72-8C11-BC97C29C45CB}">
      <dgm:prSet phldrT="[Text]"/>
      <dgm:spPr/>
      <dgm:t>
        <a:bodyPr lIns="36000" rIns="0"/>
        <a:lstStyle/>
        <a:p>
          <a:pPr>
            <a:spcAft>
              <a:spcPts val="0"/>
            </a:spcAft>
            <a:buNone/>
          </a:pPr>
          <a:r>
            <a:rPr lang="de-DE" dirty="0"/>
            <a:t>18 Monate</a:t>
          </a:r>
        </a:p>
      </dgm:t>
    </dgm:pt>
    <dgm:pt modelId="{25541F10-B879-4032-9F90-434F761D6EA5}" type="parTrans" cxnId="{42388E7A-1AB5-40BF-BF5F-44B4E2CB5668}">
      <dgm:prSet/>
      <dgm:spPr/>
      <dgm:t>
        <a:bodyPr/>
        <a:lstStyle/>
        <a:p>
          <a:endParaRPr lang="de-DE"/>
        </a:p>
      </dgm:t>
    </dgm:pt>
    <dgm:pt modelId="{5CC00A54-6DAC-4BFE-93C8-CC7091006D28}" type="sibTrans" cxnId="{42388E7A-1AB5-40BF-BF5F-44B4E2CB5668}">
      <dgm:prSet/>
      <dgm:spPr/>
      <dgm:t>
        <a:bodyPr/>
        <a:lstStyle/>
        <a:p>
          <a:endParaRPr lang="de-DE"/>
        </a:p>
      </dgm:t>
    </dgm:pt>
    <dgm:pt modelId="{1CA9052A-DC14-4D3B-A877-2D1AB0855CB0}">
      <dgm:prSet phldrT="[Text]"/>
      <dgm:spPr/>
      <dgm:t>
        <a:bodyPr lIns="36000" rIns="0"/>
        <a:lstStyle/>
        <a:p>
          <a:pPr>
            <a:spcAft>
              <a:spcPts val="0"/>
            </a:spcAft>
            <a:buNone/>
          </a:pPr>
          <a:r>
            <a:rPr lang="de-DE" dirty="0">
              <a:sym typeface="Wingdings" panose="05000000000000000000" pitchFamily="2" charset="2"/>
            </a:rPr>
            <a:t></a:t>
          </a:r>
          <a:r>
            <a:rPr lang="de-DE" dirty="0"/>
            <a:t> Gesetze</a:t>
          </a:r>
        </a:p>
      </dgm:t>
    </dgm:pt>
    <dgm:pt modelId="{EF613C2B-1F67-43B5-9E05-99B32F67A737}" type="parTrans" cxnId="{463E3308-F7C9-4D35-93E4-8FB826869803}">
      <dgm:prSet/>
      <dgm:spPr/>
      <dgm:t>
        <a:bodyPr/>
        <a:lstStyle/>
        <a:p>
          <a:endParaRPr lang="de-DE"/>
        </a:p>
      </dgm:t>
    </dgm:pt>
    <dgm:pt modelId="{05ADFA91-23FF-4417-8206-A258166E71EB}" type="sibTrans" cxnId="{463E3308-F7C9-4D35-93E4-8FB826869803}">
      <dgm:prSet/>
      <dgm:spPr/>
      <dgm:t>
        <a:bodyPr/>
        <a:lstStyle/>
        <a:p>
          <a:endParaRPr lang="de-DE"/>
        </a:p>
      </dgm:t>
    </dgm:pt>
    <dgm:pt modelId="{27A90E37-A8BE-4F98-B455-35453447DE2B}" type="pres">
      <dgm:prSet presAssocID="{B85178E8-713D-452B-9403-680F45510791}" presName="Name0" presStyleCnt="0">
        <dgm:presLayoutVars>
          <dgm:dir/>
          <dgm:animLvl val="lvl"/>
          <dgm:resizeHandles val="exact"/>
        </dgm:presLayoutVars>
      </dgm:prSet>
      <dgm:spPr/>
    </dgm:pt>
    <dgm:pt modelId="{DF6BA2FA-7A0F-4FC9-B8AE-98A520B96A6E}" type="pres">
      <dgm:prSet presAssocID="{95CB7FFE-46F0-4A62-963A-E31DCBE4F198}" presName="composite" presStyleCnt="0"/>
      <dgm:spPr/>
    </dgm:pt>
    <dgm:pt modelId="{CCBCCB1D-FDB2-4ACE-B710-4023EB6AA7B9}" type="pres">
      <dgm:prSet presAssocID="{95CB7FFE-46F0-4A62-963A-E31DCBE4F198}" presName="parTx" presStyleLbl="alignNode1" presStyleIdx="0" presStyleCnt="2" custScaleX="72258">
        <dgm:presLayoutVars>
          <dgm:chMax val="0"/>
          <dgm:chPref val="0"/>
          <dgm:bulletEnabled val="1"/>
        </dgm:presLayoutVars>
      </dgm:prSet>
      <dgm:spPr/>
    </dgm:pt>
    <dgm:pt modelId="{4A513685-4451-43A5-BFE1-52C498B58653}" type="pres">
      <dgm:prSet presAssocID="{95CB7FFE-46F0-4A62-963A-E31DCBE4F198}" presName="desTx" presStyleLbl="alignAccFollowNode1" presStyleIdx="0" presStyleCnt="2" custScaleX="72258">
        <dgm:presLayoutVars>
          <dgm:bulletEnabled val="1"/>
        </dgm:presLayoutVars>
      </dgm:prSet>
      <dgm:spPr/>
    </dgm:pt>
    <dgm:pt modelId="{C6CA8717-5F9F-41CF-A333-3B0812AA5C0D}" type="pres">
      <dgm:prSet presAssocID="{C0B18143-8505-4AF6-8691-E1865DD58B58}" presName="space" presStyleCnt="0"/>
      <dgm:spPr/>
    </dgm:pt>
    <dgm:pt modelId="{DAEAB379-3591-4316-B1BD-B32875C8439C}" type="pres">
      <dgm:prSet presAssocID="{46C20A4A-3E85-4CDA-9D3C-63C1DD0420B7}" presName="composite" presStyleCnt="0"/>
      <dgm:spPr/>
    </dgm:pt>
    <dgm:pt modelId="{83FF3E4F-FA22-49A6-9041-AD56D8822E42}" type="pres">
      <dgm:prSet presAssocID="{46C20A4A-3E85-4CDA-9D3C-63C1DD0420B7}" presName="parTx" presStyleLbl="alignNode1" presStyleIdx="1" presStyleCnt="2" custScaleX="60355">
        <dgm:presLayoutVars>
          <dgm:chMax val="0"/>
          <dgm:chPref val="0"/>
          <dgm:bulletEnabled val="1"/>
        </dgm:presLayoutVars>
      </dgm:prSet>
      <dgm:spPr/>
    </dgm:pt>
    <dgm:pt modelId="{6489ED1E-1FA8-4640-91CF-0769EAA705F0}" type="pres">
      <dgm:prSet presAssocID="{46C20A4A-3E85-4CDA-9D3C-63C1DD0420B7}" presName="desTx" presStyleLbl="alignAccFollowNode1" presStyleIdx="1" presStyleCnt="2" custScaleX="60355">
        <dgm:presLayoutVars>
          <dgm:bulletEnabled val="1"/>
        </dgm:presLayoutVars>
      </dgm:prSet>
      <dgm:spPr/>
    </dgm:pt>
  </dgm:ptLst>
  <dgm:cxnLst>
    <dgm:cxn modelId="{463E3308-F7C9-4D35-93E4-8FB826869803}" srcId="{95CB7FFE-46F0-4A62-963A-E31DCBE4F198}" destId="{1CA9052A-DC14-4D3B-A877-2D1AB0855CB0}" srcOrd="1" destOrd="0" parTransId="{EF613C2B-1F67-43B5-9E05-99B32F67A737}" sibTransId="{05ADFA91-23FF-4417-8206-A258166E71EB}"/>
    <dgm:cxn modelId="{2CA9DB23-5BB8-42F2-A7CC-ACF475F96E5B}" type="presOf" srcId="{46C20A4A-3E85-4CDA-9D3C-63C1DD0420B7}" destId="{83FF3E4F-FA22-49A6-9041-AD56D8822E42}" srcOrd="0" destOrd="0" presId="urn:microsoft.com/office/officeart/2005/8/layout/hList1"/>
    <dgm:cxn modelId="{D3F8E163-87C8-4D04-8AB7-06EF1A1C4075}" type="presOf" srcId="{95CB7FFE-46F0-4A62-963A-E31DCBE4F198}" destId="{CCBCCB1D-FDB2-4ACE-B710-4023EB6AA7B9}" srcOrd="0" destOrd="0" presId="urn:microsoft.com/office/officeart/2005/8/layout/hList1"/>
    <dgm:cxn modelId="{89DA0845-E654-4E91-BB40-7CA9ECDC17F7}" srcId="{B85178E8-713D-452B-9403-680F45510791}" destId="{95CB7FFE-46F0-4A62-963A-E31DCBE4F198}" srcOrd="0" destOrd="0" parTransId="{1BC42B51-464C-48BF-9446-7AAF0657A319}" sibTransId="{C0B18143-8505-4AF6-8691-E1865DD58B58}"/>
    <dgm:cxn modelId="{F2819D6F-88CE-4DEE-B5E5-9561A50976EB}" srcId="{B85178E8-713D-452B-9403-680F45510791}" destId="{46C20A4A-3E85-4CDA-9D3C-63C1DD0420B7}" srcOrd="1" destOrd="0" parTransId="{D81C3748-C384-4232-B9D7-7BE06BDD5B32}" sibTransId="{E400EC03-18C3-4CE1-B3DC-45211482F976}"/>
    <dgm:cxn modelId="{75CC7354-C3F5-4483-81D6-E80F2A4D308A}" type="presOf" srcId="{2C081E21-F11B-4C49-A780-8F1B7E7134FA}" destId="{6489ED1E-1FA8-4640-91CF-0769EAA705F0}" srcOrd="0" destOrd="0" presId="urn:microsoft.com/office/officeart/2005/8/layout/hList1"/>
    <dgm:cxn modelId="{42388E7A-1AB5-40BF-BF5F-44B4E2CB5668}" srcId="{95CB7FFE-46F0-4A62-963A-E31DCBE4F198}" destId="{B9426D36-D47E-4F72-8C11-BC97C29C45CB}" srcOrd="0" destOrd="0" parTransId="{25541F10-B879-4032-9F90-434F761D6EA5}" sibTransId="{5CC00A54-6DAC-4BFE-93C8-CC7091006D28}"/>
    <dgm:cxn modelId="{B1952ABA-E662-43A9-9F85-958AFF935F62}" srcId="{46C20A4A-3E85-4CDA-9D3C-63C1DD0420B7}" destId="{5560F5DF-65E6-497E-AFCA-889CC47BFEAA}" srcOrd="1" destOrd="0" parTransId="{7A01BB64-6880-4BE9-8EFB-FF11A6875358}" sibTransId="{29C806C7-F478-42C9-A714-C5CDFEE7518F}"/>
    <dgm:cxn modelId="{836A4FC0-8263-44C8-986E-1F3115A58DF4}" srcId="{46C20A4A-3E85-4CDA-9D3C-63C1DD0420B7}" destId="{2C081E21-F11B-4C49-A780-8F1B7E7134FA}" srcOrd="0" destOrd="0" parTransId="{3412EF08-BD3C-4776-BFE0-3A10690C2329}" sibTransId="{956D4FDF-8C80-4FCC-8889-3F5A4C2283AD}"/>
    <dgm:cxn modelId="{B632E4C2-3B40-4E47-98CE-E00ACBAE8651}" type="presOf" srcId="{B9426D36-D47E-4F72-8C11-BC97C29C45CB}" destId="{4A513685-4451-43A5-BFE1-52C498B58653}" srcOrd="0" destOrd="0" presId="urn:microsoft.com/office/officeart/2005/8/layout/hList1"/>
    <dgm:cxn modelId="{388461E7-EFAB-42CA-9A06-2A7D5766BEA9}" type="presOf" srcId="{B85178E8-713D-452B-9403-680F45510791}" destId="{27A90E37-A8BE-4F98-B455-35453447DE2B}" srcOrd="0" destOrd="0" presId="urn:microsoft.com/office/officeart/2005/8/layout/hList1"/>
    <dgm:cxn modelId="{FA0254F0-FEBA-4016-BE70-3487DA550EB5}" type="presOf" srcId="{1CA9052A-DC14-4D3B-A877-2D1AB0855CB0}" destId="{4A513685-4451-43A5-BFE1-52C498B58653}" srcOrd="0" destOrd="1" presId="urn:microsoft.com/office/officeart/2005/8/layout/hList1"/>
    <dgm:cxn modelId="{33175FF4-7D49-450E-88AD-577CB57980D0}" type="presOf" srcId="{5560F5DF-65E6-497E-AFCA-889CC47BFEAA}" destId="{6489ED1E-1FA8-4640-91CF-0769EAA705F0}" srcOrd="0" destOrd="1" presId="urn:microsoft.com/office/officeart/2005/8/layout/hList1"/>
    <dgm:cxn modelId="{F02F53EC-0E44-4B0C-BADA-14ED44ABF49A}" type="presParOf" srcId="{27A90E37-A8BE-4F98-B455-35453447DE2B}" destId="{DF6BA2FA-7A0F-4FC9-B8AE-98A520B96A6E}" srcOrd="0" destOrd="0" presId="urn:microsoft.com/office/officeart/2005/8/layout/hList1"/>
    <dgm:cxn modelId="{2DB019CD-A56A-4C54-8A25-77496E75EC5C}" type="presParOf" srcId="{DF6BA2FA-7A0F-4FC9-B8AE-98A520B96A6E}" destId="{CCBCCB1D-FDB2-4ACE-B710-4023EB6AA7B9}" srcOrd="0" destOrd="0" presId="urn:microsoft.com/office/officeart/2005/8/layout/hList1"/>
    <dgm:cxn modelId="{7BA7D9C1-372F-41DD-B9D1-8299E4D2F0F5}" type="presParOf" srcId="{DF6BA2FA-7A0F-4FC9-B8AE-98A520B96A6E}" destId="{4A513685-4451-43A5-BFE1-52C498B58653}" srcOrd="1" destOrd="0" presId="urn:microsoft.com/office/officeart/2005/8/layout/hList1"/>
    <dgm:cxn modelId="{9828C2F1-B199-4063-AC61-0F4114A9C42A}" type="presParOf" srcId="{27A90E37-A8BE-4F98-B455-35453447DE2B}" destId="{C6CA8717-5F9F-41CF-A333-3B0812AA5C0D}" srcOrd="1" destOrd="0" presId="urn:microsoft.com/office/officeart/2005/8/layout/hList1"/>
    <dgm:cxn modelId="{B989E197-058C-4F07-9868-4286003C83DE}" type="presParOf" srcId="{27A90E37-A8BE-4F98-B455-35453447DE2B}" destId="{DAEAB379-3591-4316-B1BD-B32875C8439C}" srcOrd="2" destOrd="0" presId="urn:microsoft.com/office/officeart/2005/8/layout/hList1"/>
    <dgm:cxn modelId="{12B5C732-62B5-4545-AF49-459656E1B904}" type="presParOf" srcId="{DAEAB379-3591-4316-B1BD-B32875C8439C}" destId="{83FF3E4F-FA22-49A6-9041-AD56D8822E42}" srcOrd="0" destOrd="0" presId="urn:microsoft.com/office/officeart/2005/8/layout/hList1"/>
    <dgm:cxn modelId="{B2EA50F3-CFA9-40F9-8BF2-57D28D240486}" type="presParOf" srcId="{DAEAB379-3591-4316-B1BD-B32875C8439C}" destId="{6489ED1E-1FA8-4640-91CF-0769EAA705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5178E8-713D-452B-9403-680F455107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5CB7FFE-46F0-4A62-963A-E31DCBE4F198}">
      <dgm:prSet phldrT="[Text]" custT="1"/>
      <dgm:spPr>
        <a:solidFill>
          <a:schemeClr val="accent2"/>
        </a:solidFill>
      </dgm:spPr>
      <dgm:t>
        <a:bodyPr lIns="36000" rIns="0"/>
        <a:lstStyle/>
        <a:p>
          <a:r>
            <a:rPr lang="de-DE" sz="1800" dirty="0"/>
            <a:t>24.9.20</a:t>
          </a:r>
          <a:r>
            <a:rPr lang="de-DE" sz="1800" dirty="0">
              <a:highlight>
                <a:srgbClr val="0000FF"/>
              </a:highlight>
            </a:rPr>
            <a:t>24</a:t>
          </a:r>
        </a:p>
      </dgm:t>
    </dgm:pt>
    <dgm:pt modelId="{1BC42B51-464C-48BF-9446-7AAF0657A319}" type="parTrans" cxnId="{89DA0845-E654-4E91-BB40-7CA9ECDC17F7}">
      <dgm:prSet/>
      <dgm:spPr/>
      <dgm:t>
        <a:bodyPr/>
        <a:lstStyle/>
        <a:p>
          <a:endParaRPr lang="de-DE"/>
        </a:p>
      </dgm:t>
    </dgm:pt>
    <dgm:pt modelId="{C0B18143-8505-4AF6-8691-E1865DD58B58}" type="sibTrans" cxnId="{89DA0845-E654-4E91-BB40-7CA9ECDC17F7}">
      <dgm:prSet/>
      <dgm:spPr/>
      <dgm:t>
        <a:bodyPr/>
        <a:lstStyle/>
        <a:p>
          <a:endParaRPr lang="de-DE"/>
        </a:p>
      </dgm:t>
    </dgm:pt>
    <dgm:pt modelId="{B9426D36-D47E-4F72-8C11-BC97C29C45CB}">
      <dgm:prSet phldrT="[Text]" custT="1"/>
      <dgm:spPr/>
      <dgm:t>
        <a:bodyPr lIns="36000" rIns="0"/>
        <a:lstStyle/>
        <a:p>
          <a:pPr>
            <a:spcAft>
              <a:spcPts val="0"/>
            </a:spcAft>
            <a:buNone/>
          </a:pPr>
          <a:r>
            <a:rPr lang="de-DE" sz="1600" dirty="0"/>
            <a:t>Planetarische Notlagen</a:t>
          </a:r>
        </a:p>
      </dgm:t>
    </dgm:pt>
    <dgm:pt modelId="{25541F10-B879-4032-9F90-434F761D6EA5}" type="parTrans" cxnId="{42388E7A-1AB5-40BF-BF5F-44B4E2CB5668}">
      <dgm:prSet/>
      <dgm:spPr/>
      <dgm:t>
        <a:bodyPr/>
        <a:lstStyle/>
        <a:p>
          <a:endParaRPr lang="de-DE"/>
        </a:p>
      </dgm:t>
    </dgm:pt>
    <dgm:pt modelId="{5CC00A54-6DAC-4BFE-93C8-CC7091006D28}" type="sibTrans" cxnId="{42388E7A-1AB5-40BF-BF5F-44B4E2CB5668}">
      <dgm:prSet/>
      <dgm:spPr/>
      <dgm:t>
        <a:bodyPr/>
        <a:lstStyle/>
        <a:p>
          <a:endParaRPr lang="de-DE"/>
        </a:p>
      </dgm:t>
    </dgm:pt>
    <dgm:pt modelId="{8B8DF1E6-7C75-45C0-A344-2571345C20BB}">
      <dgm:prSet phldrT="[Text]" custT="1"/>
      <dgm:spPr/>
      <dgm:t>
        <a:bodyPr lIns="36000" rIns="0"/>
        <a:lstStyle/>
        <a:p>
          <a:pPr>
            <a:spcAft>
              <a:spcPts val="0"/>
            </a:spcAft>
            <a:buNone/>
          </a:pPr>
          <a:r>
            <a:rPr lang="de-DE" sz="1600" dirty="0"/>
            <a:t>Agenda 2030</a:t>
          </a:r>
        </a:p>
      </dgm:t>
    </dgm:pt>
    <dgm:pt modelId="{996B1B9A-FDA0-4573-81CB-5BD108F05935}" type="parTrans" cxnId="{E017BABF-F477-4F68-913A-F972FBE45461}">
      <dgm:prSet/>
      <dgm:spPr/>
      <dgm:t>
        <a:bodyPr/>
        <a:lstStyle/>
        <a:p>
          <a:endParaRPr lang="de-DE"/>
        </a:p>
      </dgm:t>
    </dgm:pt>
    <dgm:pt modelId="{F4DAE180-1167-4AD0-91CB-CFCB5F9D79E6}" type="sibTrans" cxnId="{E017BABF-F477-4F68-913A-F972FBE45461}">
      <dgm:prSet/>
      <dgm:spPr/>
      <dgm:t>
        <a:bodyPr/>
        <a:lstStyle/>
        <a:p>
          <a:endParaRPr lang="de-DE"/>
        </a:p>
      </dgm:t>
    </dgm:pt>
    <dgm:pt modelId="{27A90E37-A8BE-4F98-B455-35453447DE2B}" type="pres">
      <dgm:prSet presAssocID="{B85178E8-713D-452B-9403-680F45510791}" presName="Name0" presStyleCnt="0">
        <dgm:presLayoutVars>
          <dgm:dir/>
          <dgm:animLvl val="lvl"/>
          <dgm:resizeHandles val="exact"/>
        </dgm:presLayoutVars>
      </dgm:prSet>
      <dgm:spPr/>
    </dgm:pt>
    <dgm:pt modelId="{DF6BA2FA-7A0F-4FC9-B8AE-98A520B96A6E}" type="pres">
      <dgm:prSet presAssocID="{95CB7FFE-46F0-4A62-963A-E31DCBE4F198}" presName="composite" presStyleCnt="0"/>
      <dgm:spPr/>
    </dgm:pt>
    <dgm:pt modelId="{CCBCCB1D-FDB2-4ACE-B710-4023EB6AA7B9}" type="pres">
      <dgm:prSet presAssocID="{95CB7FFE-46F0-4A62-963A-E31DCBE4F198}" presName="parTx" presStyleLbl="alignNode1" presStyleIdx="0" presStyleCnt="1" custScaleX="100000" custLinFactNeighborX="-276" custLinFactNeighborY="-3054">
        <dgm:presLayoutVars>
          <dgm:chMax val="0"/>
          <dgm:chPref val="0"/>
          <dgm:bulletEnabled val="1"/>
        </dgm:presLayoutVars>
      </dgm:prSet>
      <dgm:spPr/>
    </dgm:pt>
    <dgm:pt modelId="{4A513685-4451-43A5-BFE1-52C498B58653}" type="pres">
      <dgm:prSet presAssocID="{95CB7FFE-46F0-4A62-963A-E31DCBE4F198}" presName="desTx" presStyleLbl="alignAccFollowNode1" presStyleIdx="0" presStyleCnt="1" custScaleX="100000" custLinFactNeighborX="323">
        <dgm:presLayoutVars>
          <dgm:bulletEnabled val="1"/>
        </dgm:presLayoutVars>
      </dgm:prSet>
      <dgm:spPr/>
    </dgm:pt>
  </dgm:ptLst>
  <dgm:cxnLst>
    <dgm:cxn modelId="{D3F8E163-87C8-4D04-8AB7-06EF1A1C4075}" type="presOf" srcId="{95CB7FFE-46F0-4A62-963A-E31DCBE4F198}" destId="{CCBCCB1D-FDB2-4ACE-B710-4023EB6AA7B9}" srcOrd="0" destOrd="0" presId="urn:microsoft.com/office/officeart/2005/8/layout/hList1"/>
    <dgm:cxn modelId="{89DA0845-E654-4E91-BB40-7CA9ECDC17F7}" srcId="{B85178E8-713D-452B-9403-680F45510791}" destId="{95CB7FFE-46F0-4A62-963A-E31DCBE4F198}" srcOrd="0" destOrd="0" parTransId="{1BC42B51-464C-48BF-9446-7AAF0657A319}" sibTransId="{C0B18143-8505-4AF6-8691-E1865DD58B58}"/>
    <dgm:cxn modelId="{42388E7A-1AB5-40BF-BF5F-44B4E2CB5668}" srcId="{95CB7FFE-46F0-4A62-963A-E31DCBE4F198}" destId="{B9426D36-D47E-4F72-8C11-BC97C29C45CB}" srcOrd="0" destOrd="0" parTransId="{25541F10-B879-4032-9F90-434F761D6EA5}" sibTransId="{5CC00A54-6DAC-4BFE-93C8-CC7091006D28}"/>
    <dgm:cxn modelId="{E017BABF-F477-4F68-913A-F972FBE45461}" srcId="{95CB7FFE-46F0-4A62-963A-E31DCBE4F198}" destId="{8B8DF1E6-7C75-45C0-A344-2571345C20BB}" srcOrd="1" destOrd="0" parTransId="{996B1B9A-FDA0-4573-81CB-5BD108F05935}" sibTransId="{F4DAE180-1167-4AD0-91CB-CFCB5F9D79E6}"/>
    <dgm:cxn modelId="{B632E4C2-3B40-4E47-98CE-E00ACBAE8651}" type="presOf" srcId="{B9426D36-D47E-4F72-8C11-BC97C29C45CB}" destId="{4A513685-4451-43A5-BFE1-52C498B58653}" srcOrd="0" destOrd="0" presId="urn:microsoft.com/office/officeart/2005/8/layout/hList1"/>
    <dgm:cxn modelId="{388461E7-EFAB-42CA-9A06-2A7D5766BEA9}" type="presOf" srcId="{B85178E8-713D-452B-9403-680F45510791}" destId="{27A90E37-A8BE-4F98-B455-35453447DE2B}" srcOrd="0" destOrd="0" presId="urn:microsoft.com/office/officeart/2005/8/layout/hList1"/>
    <dgm:cxn modelId="{65FA7FFE-A8E5-4860-B231-4F23BBC69E29}" type="presOf" srcId="{8B8DF1E6-7C75-45C0-A344-2571345C20BB}" destId="{4A513685-4451-43A5-BFE1-52C498B58653}" srcOrd="0" destOrd="1" presId="urn:microsoft.com/office/officeart/2005/8/layout/hList1"/>
    <dgm:cxn modelId="{F02F53EC-0E44-4B0C-BADA-14ED44ABF49A}" type="presParOf" srcId="{27A90E37-A8BE-4F98-B455-35453447DE2B}" destId="{DF6BA2FA-7A0F-4FC9-B8AE-98A520B96A6E}" srcOrd="0" destOrd="0" presId="urn:microsoft.com/office/officeart/2005/8/layout/hList1"/>
    <dgm:cxn modelId="{2DB019CD-A56A-4C54-8A25-77496E75EC5C}" type="presParOf" srcId="{DF6BA2FA-7A0F-4FC9-B8AE-98A520B96A6E}" destId="{CCBCCB1D-FDB2-4ACE-B710-4023EB6AA7B9}" srcOrd="0" destOrd="0" presId="urn:microsoft.com/office/officeart/2005/8/layout/hList1"/>
    <dgm:cxn modelId="{7BA7D9C1-372F-41DD-B9D1-8299E4D2F0F5}" type="presParOf" srcId="{DF6BA2FA-7A0F-4FC9-B8AE-98A520B96A6E}" destId="{4A513685-4451-43A5-BFE1-52C498B586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214FE9-D31B-4581-9917-BEE5D32F1CC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1A1B6E1-8171-43BA-BA59-A68EEBAC3BE8}">
      <dgm:prSet phldrT="[Text]"/>
      <dgm:spPr/>
      <dgm:t>
        <a:bodyPr/>
        <a:lstStyle/>
        <a:p>
          <a:r>
            <a:rPr lang="de-DE" dirty="0"/>
            <a:t>PHEIC Ausruf</a:t>
          </a:r>
        </a:p>
      </dgm:t>
    </dgm:pt>
    <dgm:pt modelId="{F3857816-25FF-4A15-BF61-86227C0FCF1E}" type="parTrans" cxnId="{3778C1E9-2148-4125-A29C-F4DF1E111F1B}">
      <dgm:prSet/>
      <dgm:spPr/>
      <dgm:t>
        <a:bodyPr/>
        <a:lstStyle/>
        <a:p>
          <a:endParaRPr lang="de-DE"/>
        </a:p>
      </dgm:t>
    </dgm:pt>
    <dgm:pt modelId="{85B91BE7-EA07-4416-9BD1-70EDC92D8122}" type="sibTrans" cxnId="{3778C1E9-2148-4125-A29C-F4DF1E111F1B}">
      <dgm:prSet/>
      <dgm:spPr/>
      <dgm:t>
        <a:bodyPr/>
        <a:lstStyle/>
        <a:p>
          <a:endParaRPr lang="de-DE"/>
        </a:p>
      </dgm:t>
    </dgm:pt>
    <dgm:pt modelId="{3223F549-D39A-4956-B197-2C7134339E25}">
      <dgm:prSet phldrT="[Text]"/>
      <dgm:spPr/>
      <dgm:t>
        <a:bodyPr/>
        <a:lstStyle/>
        <a:p>
          <a:pPr>
            <a:buNone/>
          </a:pPr>
          <a:r>
            <a:rPr lang="de-DE" dirty="0"/>
            <a:t>1: PHEIC (IGV)</a:t>
          </a:r>
        </a:p>
      </dgm:t>
    </dgm:pt>
    <dgm:pt modelId="{BC4F2720-0D9F-48CA-A604-B09803793EC8}" type="parTrans" cxnId="{7D1FCAD0-9AB5-4ED6-9807-816113F08C49}">
      <dgm:prSet/>
      <dgm:spPr/>
      <dgm:t>
        <a:bodyPr/>
        <a:lstStyle/>
        <a:p>
          <a:endParaRPr lang="de-DE"/>
        </a:p>
      </dgm:t>
    </dgm:pt>
    <dgm:pt modelId="{A18DDB53-7CE9-42EA-9A7F-6FD170500E33}" type="sibTrans" cxnId="{7D1FCAD0-9AB5-4ED6-9807-816113F08C49}">
      <dgm:prSet/>
      <dgm:spPr/>
      <dgm:t>
        <a:bodyPr/>
        <a:lstStyle/>
        <a:p>
          <a:endParaRPr lang="de-DE"/>
        </a:p>
      </dgm:t>
    </dgm:pt>
    <dgm:pt modelId="{745596FB-F2A1-478D-87C6-8CF0F15B4FA1}">
      <dgm:prSet phldrT="[Text]"/>
      <dgm:spPr/>
      <dgm:t>
        <a:bodyPr/>
        <a:lstStyle/>
        <a:p>
          <a:r>
            <a:rPr lang="de-DE" dirty="0"/>
            <a:t>Bioforschung</a:t>
          </a:r>
        </a:p>
      </dgm:t>
    </dgm:pt>
    <dgm:pt modelId="{2B3C85C5-BBCD-458F-91E3-24EF8872E124}" type="parTrans" cxnId="{B52B8EAA-F8D6-49EE-9AF7-87124EC15731}">
      <dgm:prSet/>
      <dgm:spPr/>
      <dgm:t>
        <a:bodyPr/>
        <a:lstStyle/>
        <a:p>
          <a:endParaRPr lang="de-DE"/>
        </a:p>
      </dgm:t>
    </dgm:pt>
    <dgm:pt modelId="{E756EEB7-37F7-4C24-AADF-889FD4B66935}" type="sibTrans" cxnId="{B52B8EAA-F8D6-49EE-9AF7-87124EC15731}">
      <dgm:prSet/>
      <dgm:spPr/>
      <dgm:t>
        <a:bodyPr/>
        <a:lstStyle/>
        <a:p>
          <a:endParaRPr lang="de-DE"/>
        </a:p>
      </dgm:t>
    </dgm:pt>
    <dgm:pt modelId="{160D1FAE-8FBA-4F0C-9622-212C71E5CEFB}">
      <dgm:prSet phldrT="[Text]"/>
      <dgm:spPr/>
      <dgm:t>
        <a:bodyPr/>
        <a:lstStyle/>
        <a:p>
          <a:pPr>
            <a:buNone/>
          </a:pPr>
          <a:r>
            <a:rPr lang="de-DE" b="1" dirty="0"/>
            <a:t>Erreger</a:t>
          </a:r>
          <a:r>
            <a:rPr lang="de-DE" dirty="0"/>
            <a:t> mit ‚Potential‘</a:t>
          </a:r>
        </a:p>
      </dgm:t>
    </dgm:pt>
    <dgm:pt modelId="{E7C16321-5627-4F33-A2F6-690F8BF12F46}" type="parTrans" cxnId="{E48A6740-CDBC-4B7C-9572-25EE6D2A48D6}">
      <dgm:prSet/>
      <dgm:spPr/>
      <dgm:t>
        <a:bodyPr/>
        <a:lstStyle/>
        <a:p>
          <a:endParaRPr lang="de-DE"/>
        </a:p>
      </dgm:t>
    </dgm:pt>
    <dgm:pt modelId="{6B958738-5145-448A-9985-FF65E83F992B}" type="sibTrans" cxnId="{E48A6740-CDBC-4B7C-9572-25EE6D2A48D6}">
      <dgm:prSet/>
      <dgm:spPr/>
      <dgm:t>
        <a:bodyPr/>
        <a:lstStyle/>
        <a:p>
          <a:endParaRPr lang="de-DE"/>
        </a:p>
      </dgm:t>
    </dgm:pt>
    <dgm:pt modelId="{C9BDFF55-0256-4CCF-BCF3-C77BA9F50E78}">
      <dgm:prSet phldrT="[Text]"/>
      <dgm:spPr/>
      <dgm:t>
        <a:bodyPr/>
        <a:lstStyle/>
        <a:p>
          <a:r>
            <a:rPr lang="de-DE" dirty="0"/>
            <a:t>Zensur</a:t>
          </a:r>
        </a:p>
      </dgm:t>
    </dgm:pt>
    <dgm:pt modelId="{E1A94A25-66AE-49A2-9BDC-531DC9B77E27}" type="parTrans" cxnId="{3C545838-DB5F-4FA0-989B-D5AF73A4DF83}">
      <dgm:prSet/>
      <dgm:spPr/>
      <dgm:t>
        <a:bodyPr/>
        <a:lstStyle/>
        <a:p>
          <a:endParaRPr lang="de-DE"/>
        </a:p>
      </dgm:t>
    </dgm:pt>
    <dgm:pt modelId="{28C0C0AA-A85B-4FD4-930A-C97DBF3E9277}" type="sibTrans" cxnId="{3C545838-DB5F-4FA0-989B-D5AF73A4DF83}">
      <dgm:prSet/>
      <dgm:spPr/>
      <dgm:t>
        <a:bodyPr/>
        <a:lstStyle/>
        <a:p>
          <a:endParaRPr lang="de-DE"/>
        </a:p>
      </dgm:t>
    </dgm:pt>
    <dgm:pt modelId="{7E959DD7-C20E-4A11-9FAB-74397F6ECCDD}">
      <dgm:prSet phldrT="[Text]"/>
      <dgm:spPr/>
      <dgm:t>
        <a:bodyPr/>
        <a:lstStyle/>
        <a:p>
          <a:pPr>
            <a:buNone/>
          </a:pPr>
          <a:r>
            <a:rPr lang="de-DE" dirty="0"/>
            <a:t>2: Pandemie = PHEIC (infektiös)</a:t>
          </a:r>
          <a:br>
            <a:rPr lang="de-DE" dirty="0"/>
          </a:br>
          <a:r>
            <a:rPr lang="de-DE" dirty="0">
              <a:highlight>
                <a:srgbClr val="FFFF00"/>
              </a:highlight>
            </a:rPr>
            <a:t>(neu seit 17.4.24)</a:t>
          </a:r>
        </a:p>
      </dgm:t>
    </dgm:pt>
    <dgm:pt modelId="{06DB9122-6F78-4A6E-AB5F-EF33BBEE27ED}" type="parTrans" cxnId="{CA4DC64D-2BAE-4634-8705-86CF51885E2E}">
      <dgm:prSet/>
      <dgm:spPr/>
      <dgm:t>
        <a:bodyPr/>
        <a:lstStyle/>
        <a:p>
          <a:endParaRPr lang="de-DE"/>
        </a:p>
      </dgm:t>
    </dgm:pt>
    <dgm:pt modelId="{B1C9DBC3-043A-4A1F-AE23-D357F1C7D2A6}" type="sibTrans" cxnId="{CA4DC64D-2BAE-4634-8705-86CF51885E2E}">
      <dgm:prSet/>
      <dgm:spPr/>
      <dgm:t>
        <a:bodyPr/>
        <a:lstStyle/>
        <a:p>
          <a:endParaRPr lang="de-DE"/>
        </a:p>
      </dgm:t>
    </dgm:pt>
    <dgm:pt modelId="{8887FADF-5CC1-4DF0-A2FD-32277988E8E9}">
      <dgm:prSet phldrT="[Text]"/>
      <dgm:spPr/>
      <dgm:t>
        <a:bodyPr/>
        <a:lstStyle/>
        <a:p>
          <a:pPr>
            <a:buNone/>
          </a:pPr>
          <a:r>
            <a:rPr lang="de-DE" dirty="0"/>
            <a:t>Staaten &amp; Private Konzerne</a:t>
          </a:r>
        </a:p>
      </dgm:t>
    </dgm:pt>
    <dgm:pt modelId="{1358AD1A-11EC-4958-979A-9D8F9BA5FC35}" type="parTrans" cxnId="{2DA1A561-6A1A-4A8D-A78D-6B4C2A2B379E}">
      <dgm:prSet/>
      <dgm:spPr/>
      <dgm:t>
        <a:bodyPr/>
        <a:lstStyle/>
        <a:p>
          <a:endParaRPr lang="de-DE"/>
        </a:p>
      </dgm:t>
    </dgm:pt>
    <dgm:pt modelId="{8BC2917D-2B00-4824-B055-5370327D6BD1}" type="sibTrans" cxnId="{2DA1A561-6A1A-4A8D-A78D-6B4C2A2B379E}">
      <dgm:prSet/>
      <dgm:spPr/>
      <dgm:t>
        <a:bodyPr/>
        <a:lstStyle/>
        <a:p>
          <a:endParaRPr lang="de-DE"/>
        </a:p>
      </dgm:t>
    </dgm:pt>
    <dgm:pt modelId="{959EBF78-44C4-4DB7-ACBF-3319C3962A81}">
      <dgm:prSet phldrT="[Text]"/>
      <dgm:spPr/>
      <dgm:t>
        <a:bodyPr/>
        <a:lstStyle/>
        <a:p>
          <a:pPr>
            <a:buNone/>
          </a:pPr>
          <a:r>
            <a:rPr lang="de-DE" dirty="0" err="1"/>
            <a:t>Gain-of-Function</a:t>
          </a:r>
          <a:endParaRPr lang="de-DE" dirty="0"/>
        </a:p>
      </dgm:t>
    </dgm:pt>
    <dgm:pt modelId="{2B734777-DE88-4C09-85D3-E9734A70D4C7}" type="parTrans" cxnId="{067BFE67-2575-429F-A56F-D16F78DAD21A}">
      <dgm:prSet/>
      <dgm:spPr/>
      <dgm:t>
        <a:bodyPr/>
        <a:lstStyle/>
        <a:p>
          <a:endParaRPr lang="de-DE"/>
        </a:p>
      </dgm:t>
    </dgm:pt>
    <dgm:pt modelId="{B1A07107-782D-4DBA-B702-5EDCF004FF05}" type="sibTrans" cxnId="{067BFE67-2575-429F-A56F-D16F78DAD21A}">
      <dgm:prSet/>
      <dgm:spPr/>
      <dgm:t>
        <a:bodyPr/>
        <a:lstStyle/>
        <a:p>
          <a:endParaRPr lang="de-DE"/>
        </a:p>
      </dgm:t>
    </dgm:pt>
    <dgm:pt modelId="{3865342C-247A-4EC5-8DB2-922C892C8D49}">
      <dgm:prSet phldrT="[Text]"/>
      <dgm:spPr/>
      <dgm:t>
        <a:bodyPr/>
        <a:lstStyle/>
        <a:p>
          <a:pPr>
            <a:buNone/>
          </a:pPr>
          <a:r>
            <a:rPr lang="de-DE" dirty="0"/>
            <a:t>Informationskontrolle</a:t>
          </a:r>
        </a:p>
      </dgm:t>
    </dgm:pt>
    <dgm:pt modelId="{0A9AE4D7-77FF-4778-8452-687E8B633A6B}" type="parTrans" cxnId="{62B2D04B-3EB4-49A7-A0BD-D58A8EDF07F7}">
      <dgm:prSet/>
      <dgm:spPr/>
      <dgm:t>
        <a:bodyPr/>
        <a:lstStyle/>
        <a:p>
          <a:endParaRPr lang="de-DE"/>
        </a:p>
      </dgm:t>
    </dgm:pt>
    <dgm:pt modelId="{6848F378-BFBB-45C8-962F-6C35C6607748}" type="sibTrans" cxnId="{62B2D04B-3EB4-49A7-A0BD-D58A8EDF07F7}">
      <dgm:prSet/>
      <dgm:spPr/>
      <dgm:t>
        <a:bodyPr/>
        <a:lstStyle/>
        <a:p>
          <a:endParaRPr lang="de-DE"/>
        </a:p>
      </dgm:t>
    </dgm:pt>
    <dgm:pt modelId="{B0209AE7-E9B3-4055-B06E-9B646320A5A4}">
      <dgm:prSet phldrT="[Text]"/>
      <dgm:spPr/>
      <dgm:t>
        <a:bodyPr/>
        <a:lstStyle/>
        <a:p>
          <a:pPr>
            <a:buNone/>
          </a:pPr>
          <a:r>
            <a:rPr lang="de-DE" dirty="0"/>
            <a:t>Soziale Plattformen</a:t>
          </a:r>
        </a:p>
      </dgm:t>
    </dgm:pt>
    <dgm:pt modelId="{A341160C-D403-4637-9632-3B73C06439BF}" type="parTrans" cxnId="{DCB61342-1F5C-4764-B1DD-DB102DDF0112}">
      <dgm:prSet/>
      <dgm:spPr/>
      <dgm:t>
        <a:bodyPr/>
        <a:lstStyle/>
        <a:p>
          <a:endParaRPr lang="de-DE"/>
        </a:p>
      </dgm:t>
    </dgm:pt>
    <dgm:pt modelId="{F1C7B40C-AEC5-46E2-8A52-69E9C69B0A07}" type="sibTrans" cxnId="{DCB61342-1F5C-4764-B1DD-DB102DDF0112}">
      <dgm:prSet/>
      <dgm:spPr/>
      <dgm:t>
        <a:bodyPr/>
        <a:lstStyle/>
        <a:p>
          <a:endParaRPr lang="de-DE"/>
        </a:p>
      </dgm:t>
    </dgm:pt>
    <dgm:pt modelId="{E6AFCE87-964A-4285-84B0-188C2D967BB0}">
      <dgm:prSet phldrT="[Text]"/>
      <dgm:spPr/>
      <dgm:t>
        <a:bodyPr/>
        <a:lstStyle/>
        <a:p>
          <a:pPr>
            <a:buNone/>
          </a:pPr>
          <a:r>
            <a:rPr lang="de-DE" dirty="0"/>
            <a:t>Universitäten</a:t>
          </a:r>
        </a:p>
      </dgm:t>
    </dgm:pt>
    <dgm:pt modelId="{0876AD8A-88A8-4A3D-95BD-B8083707482E}" type="parTrans" cxnId="{10CB68D4-17BC-49AD-811D-EB1FEEDDDCD0}">
      <dgm:prSet/>
      <dgm:spPr/>
      <dgm:t>
        <a:bodyPr/>
        <a:lstStyle/>
        <a:p>
          <a:endParaRPr lang="de-DE"/>
        </a:p>
      </dgm:t>
    </dgm:pt>
    <dgm:pt modelId="{420BE29F-AA9B-47B8-B5D1-C706B6F56DD0}" type="sibTrans" cxnId="{10CB68D4-17BC-49AD-811D-EB1FEEDDDCD0}">
      <dgm:prSet/>
      <dgm:spPr/>
      <dgm:t>
        <a:bodyPr/>
        <a:lstStyle/>
        <a:p>
          <a:endParaRPr lang="de-DE"/>
        </a:p>
      </dgm:t>
    </dgm:pt>
    <dgm:pt modelId="{262BA426-2486-4C2C-AB5F-FE69F566A9E1}">
      <dgm:prSet phldrT="[Text]"/>
      <dgm:spPr/>
      <dgm:t>
        <a:bodyPr/>
        <a:lstStyle/>
        <a:p>
          <a:pPr>
            <a:buNone/>
          </a:pPr>
          <a:r>
            <a:rPr lang="de-DE" dirty="0"/>
            <a:t>Einhaltungskomitee (IGV)</a:t>
          </a:r>
        </a:p>
      </dgm:t>
    </dgm:pt>
    <dgm:pt modelId="{8221AC34-0471-4EFD-939B-96B13D918D0B}" type="parTrans" cxnId="{62E2BB8D-4DAC-4886-BCFA-9DA681A38C94}">
      <dgm:prSet/>
      <dgm:spPr/>
      <dgm:t>
        <a:bodyPr/>
        <a:lstStyle/>
        <a:p>
          <a:endParaRPr lang="de-DE"/>
        </a:p>
      </dgm:t>
    </dgm:pt>
    <dgm:pt modelId="{7492F435-AE60-4D43-8E36-CDC9D6681935}" type="sibTrans" cxnId="{62E2BB8D-4DAC-4886-BCFA-9DA681A38C94}">
      <dgm:prSet/>
      <dgm:spPr/>
      <dgm:t>
        <a:bodyPr/>
        <a:lstStyle/>
        <a:p>
          <a:endParaRPr lang="de-DE"/>
        </a:p>
      </dgm:t>
    </dgm:pt>
    <dgm:pt modelId="{8E120FBD-F6C6-4056-AF5D-795E70F8E41B}">
      <dgm:prSet phldrT="[Text]"/>
      <dgm:spPr/>
      <dgm:t>
        <a:bodyPr/>
        <a:lstStyle/>
        <a:p>
          <a:pPr>
            <a:buNone/>
          </a:pPr>
          <a:r>
            <a:rPr lang="de-DE" dirty="0"/>
            <a:t>Überwachung Umsetzung</a:t>
          </a:r>
        </a:p>
      </dgm:t>
    </dgm:pt>
    <dgm:pt modelId="{143C2225-7317-4E4D-A66E-03AC71E12884}" type="parTrans" cxnId="{010BFBD7-3AAE-4E0A-808B-2D050A332684}">
      <dgm:prSet/>
      <dgm:spPr/>
      <dgm:t>
        <a:bodyPr/>
        <a:lstStyle/>
        <a:p>
          <a:endParaRPr lang="de-DE"/>
        </a:p>
      </dgm:t>
    </dgm:pt>
    <dgm:pt modelId="{411B3DAB-DBF4-4144-9CFF-37E85CFF0A1C}" type="sibTrans" cxnId="{010BFBD7-3AAE-4E0A-808B-2D050A332684}">
      <dgm:prSet/>
      <dgm:spPr/>
      <dgm:t>
        <a:bodyPr/>
        <a:lstStyle/>
        <a:p>
          <a:endParaRPr lang="de-DE"/>
        </a:p>
      </dgm:t>
    </dgm:pt>
    <dgm:pt modelId="{DF655AFD-F6C9-4AF1-B80C-FB2C0BC1C9C4}">
      <dgm:prSet/>
      <dgm:spPr/>
      <dgm:t>
        <a:bodyPr/>
        <a:lstStyle/>
        <a:p>
          <a:pPr>
            <a:buNone/>
          </a:pPr>
          <a:r>
            <a:rPr lang="de-DE" dirty="0"/>
            <a:t>Finanzieller Druck</a:t>
          </a:r>
        </a:p>
      </dgm:t>
    </dgm:pt>
    <dgm:pt modelId="{B2B8B062-286D-4182-89C7-4F41679FF61D}" type="parTrans" cxnId="{25EB00C1-60EE-4D94-B35A-64555BECFA38}">
      <dgm:prSet/>
      <dgm:spPr/>
      <dgm:t>
        <a:bodyPr/>
        <a:lstStyle/>
        <a:p>
          <a:endParaRPr lang="de-DE"/>
        </a:p>
      </dgm:t>
    </dgm:pt>
    <dgm:pt modelId="{3297ED24-D714-4D6D-9187-717AFBA8C876}" type="sibTrans" cxnId="{25EB00C1-60EE-4D94-B35A-64555BECFA38}">
      <dgm:prSet/>
      <dgm:spPr/>
      <dgm:t>
        <a:bodyPr/>
        <a:lstStyle/>
        <a:p>
          <a:endParaRPr lang="de-DE"/>
        </a:p>
      </dgm:t>
    </dgm:pt>
    <dgm:pt modelId="{4B85CA68-BF09-4013-82B9-004E8329A833}">
      <dgm:prSet/>
      <dgm:spPr/>
      <dgm:t>
        <a:bodyPr/>
        <a:lstStyle/>
        <a:p>
          <a:pPr>
            <a:buNone/>
          </a:pPr>
          <a:r>
            <a:rPr lang="de-DE" dirty="0"/>
            <a:t>Verdeckte Sanktionen</a:t>
          </a:r>
          <a:br>
            <a:rPr lang="de-DE" dirty="0"/>
          </a:br>
          <a:r>
            <a:rPr lang="de-DE" dirty="0">
              <a:highlight>
                <a:srgbClr val="FFFF00"/>
              </a:highlight>
            </a:rPr>
            <a:t>(neu seit 17.4.24)</a:t>
          </a:r>
        </a:p>
      </dgm:t>
    </dgm:pt>
    <dgm:pt modelId="{3F657D75-4AC8-4E65-A6E6-76F5961A65A5}" type="parTrans" cxnId="{232660D0-9A88-40E9-B46E-34D7344AFAD4}">
      <dgm:prSet/>
      <dgm:spPr/>
      <dgm:t>
        <a:bodyPr/>
        <a:lstStyle/>
        <a:p>
          <a:endParaRPr lang="de-DE"/>
        </a:p>
      </dgm:t>
    </dgm:pt>
    <dgm:pt modelId="{C1FF35EE-63FF-4C51-9909-0A16CD84982F}" type="sibTrans" cxnId="{232660D0-9A88-40E9-B46E-34D7344AFAD4}">
      <dgm:prSet/>
      <dgm:spPr/>
      <dgm:t>
        <a:bodyPr/>
        <a:lstStyle/>
        <a:p>
          <a:endParaRPr lang="de-DE"/>
        </a:p>
      </dgm:t>
    </dgm:pt>
    <dgm:pt modelId="{469CAF6F-330A-4863-9AFE-920D39E983FF}" type="pres">
      <dgm:prSet presAssocID="{99214FE9-D31B-4581-9917-BEE5D32F1CCF}" presName="Name0" presStyleCnt="0">
        <dgm:presLayoutVars>
          <dgm:dir/>
          <dgm:animLvl val="lvl"/>
          <dgm:resizeHandles val="exact"/>
        </dgm:presLayoutVars>
      </dgm:prSet>
      <dgm:spPr/>
    </dgm:pt>
    <dgm:pt modelId="{5030860A-6991-4A4A-AC1D-57A5CEB41CFB}" type="pres">
      <dgm:prSet presAssocID="{21A1B6E1-8171-43BA-BA59-A68EEBAC3BE8}" presName="composite" presStyleCnt="0"/>
      <dgm:spPr/>
    </dgm:pt>
    <dgm:pt modelId="{051DBF75-EDA2-407C-AB06-CE43597F814A}" type="pres">
      <dgm:prSet presAssocID="{21A1B6E1-8171-43BA-BA59-A68EEBAC3BE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1A675EB-7701-442E-8771-6FB1035FD1A2}" type="pres">
      <dgm:prSet presAssocID="{21A1B6E1-8171-43BA-BA59-A68EEBAC3BE8}" presName="desTx" presStyleLbl="alignAccFollowNode1" presStyleIdx="0" presStyleCnt="4">
        <dgm:presLayoutVars>
          <dgm:bulletEnabled val="1"/>
        </dgm:presLayoutVars>
      </dgm:prSet>
      <dgm:spPr/>
    </dgm:pt>
    <dgm:pt modelId="{0A511173-14AA-4743-A53B-866BE49C04F1}" type="pres">
      <dgm:prSet presAssocID="{85B91BE7-EA07-4416-9BD1-70EDC92D8122}" presName="space" presStyleCnt="0"/>
      <dgm:spPr/>
    </dgm:pt>
    <dgm:pt modelId="{3F226B2C-8886-4D3D-87E5-53C9A3FD982D}" type="pres">
      <dgm:prSet presAssocID="{745596FB-F2A1-478D-87C6-8CF0F15B4FA1}" presName="composite" presStyleCnt="0"/>
      <dgm:spPr/>
    </dgm:pt>
    <dgm:pt modelId="{85FD3B9E-0A86-4CC5-B76B-5C3A74295882}" type="pres">
      <dgm:prSet presAssocID="{745596FB-F2A1-478D-87C6-8CF0F15B4FA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167515B2-DDC0-4A7B-9996-60BA83BF61A4}" type="pres">
      <dgm:prSet presAssocID="{745596FB-F2A1-478D-87C6-8CF0F15B4FA1}" presName="desTx" presStyleLbl="alignAccFollowNode1" presStyleIdx="1" presStyleCnt="4">
        <dgm:presLayoutVars>
          <dgm:bulletEnabled val="1"/>
        </dgm:presLayoutVars>
      </dgm:prSet>
      <dgm:spPr/>
    </dgm:pt>
    <dgm:pt modelId="{710EDD68-E700-4125-8A59-EB8653930355}" type="pres">
      <dgm:prSet presAssocID="{E756EEB7-37F7-4C24-AADF-889FD4B66935}" presName="space" presStyleCnt="0"/>
      <dgm:spPr/>
    </dgm:pt>
    <dgm:pt modelId="{2E5D2427-12E2-4F65-B16B-3262AD9571ED}" type="pres">
      <dgm:prSet presAssocID="{C9BDFF55-0256-4CCF-BCF3-C77BA9F50E78}" presName="composite" presStyleCnt="0"/>
      <dgm:spPr/>
    </dgm:pt>
    <dgm:pt modelId="{3465B4A1-40DF-4B19-9064-510AB3493FC4}" type="pres">
      <dgm:prSet presAssocID="{C9BDFF55-0256-4CCF-BCF3-C77BA9F50E7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6A1B494-3AD0-41CC-BD21-8566929529D5}" type="pres">
      <dgm:prSet presAssocID="{C9BDFF55-0256-4CCF-BCF3-C77BA9F50E78}" presName="desTx" presStyleLbl="alignAccFollowNode1" presStyleIdx="2" presStyleCnt="4">
        <dgm:presLayoutVars>
          <dgm:bulletEnabled val="1"/>
        </dgm:presLayoutVars>
      </dgm:prSet>
      <dgm:spPr/>
    </dgm:pt>
    <dgm:pt modelId="{34E46CCB-4BFB-4018-B925-6CAC1ED15188}" type="pres">
      <dgm:prSet presAssocID="{28C0C0AA-A85B-4FD4-930A-C97DBF3E9277}" presName="space" presStyleCnt="0"/>
      <dgm:spPr/>
    </dgm:pt>
    <dgm:pt modelId="{7D7B97F1-6D78-4912-8101-439DE9C08B97}" type="pres">
      <dgm:prSet presAssocID="{262BA426-2486-4C2C-AB5F-FE69F566A9E1}" presName="composite" presStyleCnt="0"/>
      <dgm:spPr/>
    </dgm:pt>
    <dgm:pt modelId="{1AA9B382-D058-4419-8D22-738347E5C74A}" type="pres">
      <dgm:prSet presAssocID="{262BA426-2486-4C2C-AB5F-FE69F566A9E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AB4F4D4-F7EE-4367-A54E-A2F8ED7A7C01}" type="pres">
      <dgm:prSet presAssocID="{262BA426-2486-4C2C-AB5F-FE69F566A9E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CD7B70A-60ED-4DDD-81D0-E472292128C7}" type="presOf" srcId="{99214FE9-D31B-4581-9917-BEE5D32F1CCF}" destId="{469CAF6F-330A-4863-9AFE-920D39E983FF}" srcOrd="0" destOrd="0" presId="urn:microsoft.com/office/officeart/2005/8/layout/hList1"/>
    <dgm:cxn modelId="{2132D40D-50DA-4C7D-B54F-6C526E77ABCA}" type="presOf" srcId="{4B85CA68-BF09-4013-82B9-004E8329A833}" destId="{9AB4F4D4-F7EE-4367-A54E-A2F8ED7A7C01}" srcOrd="0" destOrd="2" presId="urn:microsoft.com/office/officeart/2005/8/layout/hList1"/>
    <dgm:cxn modelId="{CF3D1913-8669-42D0-B159-A24C092CEC1F}" type="presOf" srcId="{8E120FBD-F6C6-4056-AF5D-795E70F8E41B}" destId="{9AB4F4D4-F7EE-4367-A54E-A2F8ED7A7C01}" srcOrd="0" destOrd="0" presId="urn:microsoft.com/office/officeart/2005/8/layout/hList1"/>
    <dgm:cxn modelId="{0A529E14-51E2-45C1-9FA2-A5C6FA103D04}" type="presOf" srcId="{21A1B6E1-8171-43BA-BA59-A68EEBAC3BE8}" destId="{051DBF75-EDA2-407C-AB06-CE43597F814A}" srcOrd="0" destOrd="0" presId="urn:microsoft.com/office/officeart/2005/8/layout/hList1"/>
    <dgm:cxn modelId="{718B7E16-E4A0-4EA4-A8F4-D74876E2790E}" type="presOf" srcId="{8887FADF-5CC1-4DF0-A2FD-32277988E8E9}" destId="{167515B2-DDC0-4A7B-9996-60BA83BF61A4}" srcOrd="0" destOrd="2" presId="urn:microsoft.com/office/officeart/2005/8/layout/hList1"/>
    <dgm:cxn modelId="{D9CD242E-D49D-43F6-983C-079D9CA326C7}" type="presOf" srcId="{160D1FAE-8FBA-4F0C-9622-212C71E5CEFB}" destId="{167515B2-DDC0-4A7B-9996-60BA83BF61A4}" srcOrd="0" destOrd="0" presId="urn:microsoft.com/office/officeart/2005/8/layout/hList1"/>
    <dgm:cxn modelId="{3C545838-DB5F-4FA0-989B-D5AF73A4DF83}" srcId="{99214FE9-D31B-4581-9917-BEE5D32F1CCF}" destId="{C9BDFF55-0256-4CCF-BCF3-C77BA9F50E78}" srcOrd="2" destOrd="0" parTransId="{E1A94A25-66AE-49A2-9BDC-531DC9B77E27}" sibTransId="{28C0C0AA-A85B-4FD4-930A-C97DBF3E9277}"/>
    <dgm:cxn modelId="{E48A6740-CDBC-4B7C-9572-25EE6D2A48D6}" srcId="{745596FB-F2A1-478D-87C6-8CF0F15B4FA1}" destId="{160D1FAE-8FBA-4F0C-9622-212C71E5CEFB}" srcOrd="0" destOrd="0" parTransId="{E7C16321-5627-4F33-A2F6-690F8BF12F46}" sibTransId="{6B958738-5145-448A-9985-FF65E83F992B}"/>
    <dgm:cxn modelId="{2DA1A561-6A1A-4A8D-A78D-6B4C2A2B379E}" srcId="{745596FB-F2A1-478D-87C6-8CF0F15B4FA1}" destId="{8887FADF-5CC1-4DF0-A2FD-32277988E8E9}" srcOrd="2" destOrd="0" parTransId="{1358AD1A-11EC-4958-979A-9D8F9BA5FC35}" sibTransId="{8BC2917D-2B00-4824-B055-5370327D6BD1}"/>
    <dgm:cxn modelId="{DCB61342-1F5C-4764-B1DD-DB102DDF0112}" srcId="{C9BDFF55-0256-4CCF-BCF3-C77BA9F50E78}" destId="{B0209AE7-E9B3-4055-B06E-9B646320A5A4}" srcOrd="1" destOrd="0" parTransId="{A341160C-D403-4637-9632-3B73C06439BF}" sibTransId="{F1C7B40C-AEC5-46E2-8A52-69E9C69B0A07}"/>
    <dgm:cxn modelId="{067BFE67-2575-429F-A56F-D16F78DAD21A}" srcId="{745596FB-F2A1-478D-87C6-8CF0F15B4FA1}" destId="{959EBF78-44C4-4DB7-ACBF-3319C3962A81}" srcOrd="1" destOrd="0" parTransId="{2B734777-DE88-4C09-85D3-E9734A70D4C7}" sibTransId="{B1A07107-782D-4DBA-B702-5EDCF004FF05}"/>
    <dgm:cxn modelId="{62B2D04B-3EB4-49A7-A0BD-D58A8EDF07F7}" srcId="{C9BDFF55-0256-4CCF-BCF3-C77BA9F50E78}" destId="{3865342C-247A-4EC5-8DB2-922C892C8D49}" srcOrd="0" destOrd="0" parTransId="{0A9AE4D7-77FF-4778-8452-687E8B633A6B}" sibTransId="{6848F378-BFBB-45C8-962F-6C35C6607748}"/>
    <dgm:cxn modelId="{CA4DC64D-2BAE-4634-8705-86CF51885E2E}" srcId="{21A1B6E1-8171-43BA-BA59-A68EEBAC3BE8}" destId="{7E959DD7-C20E-4A11-9FAB-74397F6ECCDD}" srcOrd="1" destOrd="0" parTransId="{06DB9122-6F78-4A6E-AB5F-EF33BBEE27ED}" sibTransId="{B1C9DBC3-043A-4A1F-AE23-D357F1C7D2A6}"/>
    <dgm:cxn modelId="{A310E984-26DB-4DF7-97CF-9309478F69C9}" type="presOf" srcId="{3223F549-D39A-4956-B197-2C7134339E25}" destId="{D1A675EB-7701-442E-8771-6FB1035FD1A2}" srcOrd="0" destOrd="0" presId="urn:microsoft.com/office/officeart/2005/8/layout/hList1"/>
    <dgm:cxn modelId="{62E2BB8D-4DAC-4886-BCFA-9DA681A38C94}" srcId="{99214FE9-D31B-4581-9917-BEE5D32F1CCF}" destId="{262BA426-2486-4C2C-AB5F-FE69F566A9E1}" srcOrd="3" destOrd="0" parTransId="{8221AC34-0471-4EFD-939B-96B13D918D0B}" sibTransId="{7492F435-AE60-4D43-8E36-CDC9D6681935}"/>
    <dgm:cxn modelId="{3B62EA93-56EA-4180-A17A-E8C9DC552D08}" type="presOf" srcId="{3865342C-247A-4EC5-8DB2-922C892C8D49}" destId="{A6A1B494-3AD0-41CC-BD21-8566929529D5}" srcOrd="0" destOrd="0" presId="urn:microsoft.com/office/officeart/2005/8/layout/hList1"/>
    <dgm:cxn modelId="{9934A894-9C24-407F-B766-DA531A5DD711}" type="presOf" srcId="{959EBF78-44C4-4DB7-ACBF-3319C3962A81}" destId="{167515B2-DDC0-4A7B-9996-60BA83BF61A4}" srcOrd="0" destOrd="1" presId="urn:microsoft.com/office/officeart/2005/8/layout/hList1"/>
    <dgm:cxn modelId="{415CAFA3-E573-446E-AFC5-8572D37649BB}" type="presOf" srcId="{C9BDFF55-0256-4CCF-BCF3-C77BA9F50E78}" destId="{3465B4A1-40DF-4B19-9064-510AB3493FC4}" srcOrd="0" destOrd="0" presId="urn:microsoft.com/office/officeart/2005/8/layout/hList1"/>
    <dgm:cxn modelId="{E35D42A4-8D3F-4E9B-8515-E8D76BEF4FB1}" type="presOf" srcId="{B0209AE7-E9B3-4055-B06E-9B646320A5A4}" destId="{A6A1B494-3AD0-41CC-BD21-8566929529D5}" srcOrd="0" destOrd="1" presId="urn:microsoft.com/office/officeart/2005/8/layout/hList1"/>
    <dgm:cxn modelId="{163F37A8-DA72-46C4-A1FB-1AABEB30BC00}" type="presOf" srcId="{745596FB-F2A1-478D-87C6-8CF0F15B4FA1}" destId="{85FD3B9E-0A86-4CC5-B76B-5C3A74295882}" srcOrd="0" destOrd="0" presId="urn:microsoft.com/office/officeart/2005/8/layout/hList1"/>
    <dgm:cxn modelId="{B52B8EAA-F8D6-49EE-9AF7-87124EC15731}" srcId="{99214FE9-D31B-4581-9917-BEE5D32F1CCF}" destId="{745596FB-F2A1-478D-87C6-8CF0F15B4FA1}" srcOrd="1" destOrd="0" parTransId="{2B3C85C5-BBCD-458F-91E3-24EF8872E124}" sibTransId="{E756EEB7-37F7-4C24-AADF-889FD4B66935}"/>
    <dgm:cxn modelId="{BD5A29AE-443A-4C2F-BB78-A943D7B4148B}" type="presOf" srcId="{262BA426-2486-4C2C-AB5F-FE69F566A9E1}" destId="{1AA9B382-D058-4419-8D22-738347E5C74A}" srcOrd="0" destOrd="0" presId="urn:microsoft.com/office/officeart/2005/8/layout/hList1"/>
    <dgm:cxn modelId="{78E100C0-921B-455D-BD26-3D289F850FB4}" type="presOf" srcId="{DF655AFD-F6C9-4AF1-B80C-FB2C0BC1C9C4}" destId="{9AB4F4D4-F7EE-4367-A54E-A2F8ED7A7C01}" srcOrd="0" destOrd="1" presId="urn:microsoft.com/office/officeart/2005/8/layout/hList1"/>
    <dgm:cxn modelId="{25EB00C1-60EE-4D94-B35A-64555BECFA38}" srcId="{262BA426-2486-4C2C-AB5F-FE69F566A9E1}" destId="{DF655AFD-F6C9-4AF1-B80C-FB2C0BC1C9C4}" srcOrd="1" destOrd="0" parTransId="{B2B8B062-286D-4182-89C7-4F41679FF61D}" sibTransId="{3297ED24-D714-4D6D-9187-717AFBA8C876}"/>
    <dgm:cxn modelId="{232660D0-9A88-40E9-B46E-34D7344AFAD4}" srcId="{262BA426-2486-4C2C-AB5F-FE69F566A9E1}" destId="{4B85CA68-BF09-4013-82B9-004E8329A833}" srcOrd="2" destOrd="0" parTransId="{3F657D75-4AC8-4E65-A6E6-76F5961A65A5}" sibTransId="{C1FF35EE-63FF-4C51-9909-0A16CD84982F}"/>
    <dgm:cxn modelId="{7D1FCAD0-9AB5-4ED6-9807-816113F08C49}" srcId="{21A1B6E1-8171-43BA-BA59-A68EEBAC3BE8}" destId="{3223F549-D39A-4956-B197-2C7134339E25}" srcOrd="0" destOrd="0" parTransId="{BC4F2720-0D9F-48CA-A604-B09803793EC8}" sibTransId="{A18DDB53-7CE9-42EA-9A7F-6FD170500E33}"/>
    <dgm:cxn modelId="{EFF72CD2-AB43-44FE-A563-5840FA66238E}" type="presOf" srcId="{7E959DD7-C20E-4A11-9FAB-74397F6ECCDD}" destId="{D1A675EB-7701-442E-8771-6FB1035FD1A2}" srcOrd="0" destOrd="1" presId="urn:microsoft.com/office/officeart/2005/8/layout/hList1"/>
    <dgm:cxn modelId="{15B93AD2-AECC-4056-8853-3D7C340DD343}" type="presOf" srcId="{E6AFCE87-964A-4285-84B0-188C2D967BB0}" destId="{A6A1B494-3AD0-41CC-BD21-8566929529D5}" srcOrd="0" destOrd="2" presId="urn:microsoft.com/office/officeart/2005/8/layout/hList1"/>
    <dgm:cxn modelId="{10CB68D4-17BC-49AD-811D-EB1FEEDDDCD0}" srcId="{C9BDFF55-0256-4CCF-BCF3-C77BA9F50E78}" destId="{E6AFCE87-964A-4285-84B0-188C2D967BB0}" srcOrd="2" destOrd="0" parTransId="{0876AD8A-88A8-4A3D-95BD-B8083707482E}" sibTransId="{420BE29F-AA9B-47B8-B5D1-C706B6F56DD0}"/>
    <dgm:cxn modelId="{010BFBD7-3AAE-4E0A-808B-2D050A332684}" srcId="{262BA426-2486-4C2C-AB5F-FE69F566A9E1}" destId="{8E120FBD-F6C6-4056-AF5D-795E70F8E41B}" srcOrd="0" destOrd="0" parTransId="{143C2225-7317-4E4D-A66E-03AC71E12884}" sibTransId="{411B3DAB-DBF4-4144-9CFF-37E85CFF0A1C}"/>
    <dgm:cxn modelId="{3778C1E9-2148-4125-A29C-F4DF1E111F1B}" srcId="{99214FE9-D31B-4581-9917-BEE5D32F1CCF}" destId="{21A1B6E1-8171-43BA-BA59-A68EEBAC3BE8}" srcOrd="0" destOrd="0" parTransId="{F3857816-25FF-4A15-BF61-86227C0FCF1E}" sibTransId="{85B91BE7-EA07-4416-9BD1-70EDC92D8122}"/>
    <dgm:cxn modelId="{E6FC4A7B-E10D-4DE3-896A-15167FEFDB8B}" type="presParOf" srcId="{469CAF6F-330A-4863-9AFE-920D39E983FF}" destId="{5030860A-6991-4A4A-AC1D-57A5CEB41CFB}" srcOrd="0" destOrd="0" presId="urn:microsoft.com/office/officeart/2005/8/layout/hList1"/>
    <dgm:cxn modelId="{AEDB41C8-11A6-42EE-B0F4-544D42079105}" type="presParOf" srcId="{5030860A-6991-4A4A-AC1D-57A5CEB41CFB}" destId="{051DBF75-EDA2-407C-AB06-CE43597F814A}" srcOrd="0" destOrd="0" presId="urn:microsoft.com/office/officeart/2005/8/layout/hList1"/>
    <dgm:cxn modelId="{F2A2DED4-3DFB-4E1C-88C4-433248229306}" type="presParOf" srcId="{5030860A-6991-4A4A-AC1D-57A5CEB41CFB}" destId="{D1A675EB-7701-442E-8771-6FB1035FD1A2}" srcOrd="1" destOrd="0" presId="urn:microsoft.com/office/officeart/2005/8/layout/hList1"/>
    <dgm:cxn modelId="{F80730DD-A78A-470C-87B4-D1C62A0DBB5B}" type="presParOf" srcId="{469CAF6F-330A-4863-9AFE-920D39E983FF}" destId="{0A511173-14AA-4743-A53B-866BE49C04F1}" srcOrd="1" destOrd="0" presId="urn:microsoft.com/office/officeart/2005/8/layout/hList1"/>
    <dgm:cxn modelId="{132503A9-3539-4BAB-8F37-C144793840D4}" type="presParOf" srcId="{469CAF6F-330A-4863-9AFE-920D39E983FF}" destId="{3F226B2C-8886-4D3D-87E5-53C9A3FD982D}" srcOrd="2" destOrd="0" presId="urn:microsoft.com/office/officeart/2005/8/layout/hList1"/>
    <dgm:cxn modelId="{7DF77903-F7FD-4F07-861D-874EFC3BAA86}" type="presParOf" srcId="{3F226B2C-8886-4D3D-87E5-53C9A3FD982D}" destId="{85FD3B9E-0A86-4CC5-B76B-5C3A74295882}" srcOrd="0" destOrd="0" presId="urn:microsoft.com/office/officeart/2005/8/layout/hList1"/>
    <dgm:cxn modelId="{38681B69-CB61-4F9D-AA96-750C41D6D6C6}" type="presParOf" srcId="{3F226B2C-8886-4D3D-87E5-53C9A3FD982D}" destId="{167515B2-DDC0-4A7B-9996-60BA83BF61A4}" srcOrd="1" destOrd="0" presId="urn:microsoft.com/office/officeart/2005/8/layout/hList1"/>
    <dgm:cxn modelId="{1F57767C-9F31-4E05-8A71-A513AD82417F}" type="presParOf" srcId="{469CAF6F-330A-4863-9AFE-920D39E983FF}" destId="{710EDD68-E700-4125-8A59-EB8653930355}" srcOrd="3" destOrd="0" presId="urn:microsoft.com/office/officeart/2005/8/layout/hList1"/>
    <dgm:cxn modelId="{6CBA3D87-CA85-4A89-95B7-9BFBE67F19F2}" type="presParOf" srcId="{469CAF6F-330A-4863-9AFE-920D39E983FF}" destId="{2E5D2427-12E2-4F65-B16B-3262AD9571ED}" srcOrd="4" destOrd="0" presId="urn:microsoft.com/office/officeart/2005/8/layout/hList1"/>
    <dgm:cxn modelId="{8FE58A34-B36B-4E0A-8B5D-AA6DEB839D9D}" type="presParOf" srcId="{2E5D2427-12E2-4F65-B16B-3262AD9571ED}" destId="{3465B4A1-40DF-4B19-9064-510AB3493FC4}" srcOrd="0" destOrd="0" presId="urn:microsoft.com/office/officeart/2005/8/layout/hList1"/>
    <dgm:cxn modelId="{15BA3F7F-F0CD-4BBA-88A8-B9901CE5380C}" type="presParOf" srcId="{2E5D2427-12E2-4F65-B16B-3262AD9571ED}" destId="{A6A1B494-3AD0-41CC-BD21-8566929529D5}" srcOrd="1" destOrd="0" presId="urn:microsoft.com/office/officeart/2005/8/layout/hList1"/>
    <dgm:cxn modelId="{024BF2E9-2A82-4786-B7BE-90BC7D49DCF4}" type="presParOf" srcId="{469CAF6F-330A-4863-9AFE-920D39E983FF}" destId="{34E46CCB-4BFB-4018-B925-6CAC1ED15188}" srcOrd="5" destOrd="0" presId="urn:microsoft.com/office/officeart/2005/8/layout/hList1"/>
    <dgm:cxn modelId="{8023E732-258B-469C-805F-1BED11C9CF5A}" type="presParOf" srcId="{469CAF6F-330A-4863-9AFE-920D39E983FF}" destId="{7D7B97F1-6D78-4912-8101-439DE9C08B97}" srcOrd="6" destOrd="0" presId="urn:microsoft.com/office/officeart/2005/8/layout/hList1"/>
    <dgm:cxn modelId="{7CC19061-D2A6-4B2F-ABD5-88C2DCF63DBA}" type="presParOf" srcId="{7D7B97F1-6D78-4912-8101-439DE9C08B97}" destId="{1AA9B382-D058-4419-8D22-738347E5C74A}" srcOrd="0" destOrd="0" presId="urn:microsoft.com/office/officeart/2005/8/layout/hList1"/>
    <dgm:cxn modelId="{3337E63E-8841-4057-9E64-76C769F50CA9}" type="presParOf" srcId="{7D7B97F1-6D78-4912-8101-439DE9C08B97}" destId="{9AB4F4D4-F7EE-4367-A54E-A2F8ED7A7C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214FE9-D31B-4581-9917-BEE5D32F1CC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1A1B6E1-8171-43BA-BA59-A68EEBAC3BE8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/>
            <a:t>Produkte</a:t>
          </a:r>
        </a:p>
      </dgm:t>
    </dgm:pt>
    <dgm:pt modelId="{F3857816-25FF-4A15-BF61-86227C0FCF1E}" type="parTrans" cxnId="{3778C1E9-2148-4125-A29C-F4DF1E111F1B}">
      <dgm:prSet/>
      <dgm:spPr/>
      <dgm:t>
        <a:bodyPr/>
        <a:lstStyle/>
        <a:p>
          <a:endParaRPr lang="de-DE"/>
        </a:p>
      </dgm:t>
    </dgm:pt>
    <dgm:pt modelId="{85B91BE7-EA07-4416-9BD1-70EDC92D8122}" type="sibTrans" cxnId="{3778C1E9-2148-4125-A29C-F4DF1E111F1B}">
      <dgm:prSet/>
      <dgm:spPr/>
      <dgm:t>
        <a:bodyPr/>
        <a:lstStyle/>
        <a:p>
          <a:endParaRPr lang="de-DE"/>
        </a:p>
      </dgm:t>
    </dgm:pt>
    <dgm:pt modelId="{3223F549-D39A-4956-B197-2C7134339E25}">
      <dgm:prSet phldrT="[Text]"/>
      <dgm:spPr/>
      <dgm:t>
        <a:bodyPr/>
        <a:lstStyle/>
        <a:p>
          <a:pPr>
            <a:buNone/>
          </a:pPr>
          <a:r>
            <a:rPr lang="de-DE" dirty="0"/>
            <a:t>Produktion</a:t>
          </a:r>
        </a:p>
      </dgm:t>
    </dgm:pt>
    <dgm:pt modelId="{BC4F2720-0D9F-48CA-A604-B09803793EC8}" type="parTrans" cxnId="{7D1FCAD0-9AB5-4ED6-9807-816113F08C49}">
      <dgm:prSet/>
      <dgm:spPr/>
      <dgm:t>
        <a:bodyPr/>
        <a:lstStyle/>
        <a:p>
          <a:endParaRPr lang="de-DE"/>
        </a:p>
      </dgm:t>
    </dgm:pt>
    <dgm:pt modelId="{A18DDB53-7CE9-42EA-9A7F-6FD170500E33}" type="sibTrans" cxnId="{7D1FCAD0-9AB5-4ED6-9807-816113F08C49}">
      <dgm:prSet/>
      <dgm:spPr/>
      <dgm:t>
        <a:bodyPr/>
        <a:lstStyle/>
        <a:p>
          <a:endParaRPr lang="de-DE"/>
        </a:p>
      </dgm:t>
    </dgm:pt>
    <dgm:pt modelId="{B1F0DDBB-8786-44BC-8865-EB0F7063C5DE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/>
            <a:t>Notfall-Zulassungen (100 Tage)</a:t>
          </a:r>
        </a:p>
      </dgm:t>
    </dgm:pt>
    <dgm:pt modelId="{F3ED831D-0372-4844-B3F6-C58EA2B60E68}" type="parTrans" cxnId="{16504A61-1103-4D91-8480-45FFECD7C58F}">
      <dgm:prSet/>
      <dgm:spPr/>
      <dgm:t>
        <a:bodyPr/>
        <a:lstStyle/>
        <a:p>
          <a:endParaRPr lang="de-DE"/>
        </a:p>
      </dgm:t>
    </dgm:pt>
    <dgm:pt modelId="{3D2358A7-4AC1-4FD7-B6D8-BA561D1CBCC1}" type="sibTrans" cxnId="{16504A61-1103-4D91-8480-45FFECD7C58F}">
      <dgm:prSet/>
      <dgm:spPr/>
      <dgm:t>
        <a:bodyPr/>
        <a:lstStyle/>
        <a:p>
          <a:endParaRPr lang="de-DE"/>
        </a:p>
      </dgm:t>
    </dgm:pt>
    <dgm:pt modelId="{160D1FAE-8FBA-4F0C-9622-212C71E5CEFB}">
      <dgm:prSet phldrT="[Text]"/>
      <dgm:spPr/>
      <dgm:t>
        <a:bodyPr/>
        <a:lstStyle/>
        <a:p>
          <a:pPr>
            <a:buNone/>
          </a:pPr>
          <a:r>
            <a:rPr lang="de-DE" dirty="0"/>
            <a:t>Impfungen (Zwang?)</a:t>
          </a:r>
        </a:p>
      </dgm:t>
    </dgm:pt>
    <dgm:pt modelId="{E7C16321-5627-4F33-A2F6-690F8BF12F46}" type="parTrans" cxnId="{E48A6740-CDBC-4B7C-9572-25EE6D2A48D6}">
      <dgm:prSet/>
      <dgm:spPr/>
      <dgm:t>
        <a:bodyPr/>
        <a:lstStyle/>
        <a:p>
          <a:endParaRPr lang="de-DE"/>
        </a:p>
      </dgm:t>
    </dgm:pt>
    <dgm:pt modelId="{6B958738-5145-448A-9985-FF65E83F992B}" type="sibTrans" cxnId="{E48A6740-CDBC-4B7C-9572-25EE6D2A48D6}">
      <dgm:prSet/>
      <dgm:spPr/>
      <dgm:t>
        <a:bodyPr/>
        <a:lstStyle/>
        <a:p>
          <a:endParaRPr lang="de-DE"/>
        </a:p>
      </dgm:t>
    </dgm:pt>
    <dgm:pt modelId="{382CC40F-1865-43F0-98CD-6A7F88FCD291}">
      <dgm:prSet phldrT="[Text]"/>
      <dgm:spPr/>
      <dgm:t>
        <a:bodyPr/>
        <a:lstStyle/>
        <a:p>
          <a:pPr>
            <a:buNone/>
          </a:pPr>
          <a:r>
            <a:rPr lang="de-DE" dirty="0"/>
            <a:t>Beschaffung</a:t>
          </a:r>
        </a:p>
      </dgm:t>
    </dgm:pt>
    <dgm:pt modelId="{FD175AD6-A2BB-479E-8A32-7A53156F8FA3}" type="parTrans" cxnId="{CF5FE48A-580A-4EB1-AE54-8D3A0A987DD2}">
      <dgm:prSet/>
      <dgm:spPr/>
      <dgm:t>
        <a:bodyPr/>
        <a:lstStyle/>
        <a:p>
          <a:endParaRPr lang="de-DE"/>
        </a:p>
      </dgm:t>
    </dgm:pt>
    <dgm:pt modelId="{1529BAD4-4D81-4441-943A-37BEAE47709F}" type="sibTrans" cxnId="{CF5FE48A-580A-4EB1-AE54-8D3A0A987DD2}">
      <dgm:prSet/>
      <dgm:spPr/>
      <dgm:t>
        <a:bodyPr/>
        <a:lstStyle/>
        <a:p>
          <a:endParaRPr lang="de-DE"/>
        </a:p>
      </dgm:t>
    </dgm:pt>
    <dgm:pt modelId="{4D20C881-4352-49CA-8D2C-C6D9820DCC42}">
      <dgm:prSet phldrT="[Text]"/>
      <dgm:spPr/>
      <dgm:t>
        <a:bodyPr/>
        <a:lstStyle/>
        <a:p>
          <a:pPr>
            <a:buNone/>
          </a:pPr>
          <a:r>
            <a:rPr lang="de-DE" dirty="0"/>
            <a:t>Verteilung</a:t>
          </a:r>
        </a:p>
      </dgm:t>
    </dgm:pt>
    <dgm:pt modelId="{E585B396-F455-4BD9-B943-EB62893FEDB9}" type="parTrans" cxnId="{590A99DD-46E3-4B7B-B063-0AF9937338CA}">
      <dgm:prSet/>
      <dgm:spPr/>
      <dgm:t>
        <a:bodyPr/>
        <a:lstStyle/>
        <a:p>
          <a:endParaRPr lang="de-DE"/>
        </a:p>
      </dgm:t>
    </dgm:pt>
    <dgm:pt modelId="{D3F1CA84-5278-4F91-A5BD-B5B73B8345C0}" type="sibTrans" cxnId="{590A99DD-46E3-4B7B-B063-0AF9937338CA}">
      <dgm:prSet/>
      <dgm:spPr/>
      <dgm:t>
        <a:bodyPr/>
        <a:lstStyle/>
        <a:p>
          <a:endParaRPr lang="de-DE"/>
        </a:p>
      </dgm:t>
    </dgm:pt>
    <dgm:pt modelId="{DCD0E8AB-2B27-4C8E-8204-E72BE39DADBA}">
      <dgm:prSet phldrT="[Text]"/>
      <dgm:spPr>
        <a:solidFill>
          <a:schemeClr val="accent3"/>
        </a:solidFill>
      </dgm:spPr>
      <dgm:t>
        <a:bodyPr/>
        <a:lstStyle/>
        <a:p>
          <a:pPr>
            <a:buNone/>
          </a:pPr>
          <a:r>
            <a:rPr lang="de-DE" dirty="0"/>
            <a:t>Verabreichung</a:t>
          </a:r>
        </a:p>
      </dgm:t>
    </dgm:pt>
    <dgm:pt modelId="{C2E76249-5C15-4BC3-8DA4-C0E5051AC7B6}" type="parTrans" cxnId="{60F0D907-8A48-41CC-96A0-F0B6709AA241}">
      <dgm:prSet/>
      <dgm:spPr/>
      <dgm:t>
        <a:bodyPr/>
        <a:lstStyle/>
        <a:p>
          <a:endParaRPr lang="de-DE"/>
        </a:p>
      </dgm:t>
    </dgm:pt>
    <dgm:pt modelId="{472FE926-AA2E-44FC-A3DA-55A285BD3E18}" type="sibTrans" cxnId="{60F0D907-8A48-41CC-96A0-F0B6709AA241}">
      <dgm:prSet/>
      <dgm:spPr/>
      <dgm:t>
        <a:bodyPr/>
        <a:lstStyle/>
        <a:p>
          <a:endParaRPr lang="de-DE"/>
        </a:p>
      </dgm:t>
    </dgm:pt>
    <dgm:pt modelId="{59D04123-A589-4885-A1D3-9964C83D3521}">
      <dgm:prSet phldrT="[Text]"/>
      <dgm:spPr/>
      <dgm:t>
        <a:bodyPr/>
        <a:lstStyle/>
        <a:p>
          <a:pPr>
            <a:buNone/>
          </a:pPr>
          <a:r>
            <a:rPr lang="de-DE" dirty="0"/>
            <a:t>Medizinische Behandlungen</a:t>
          </a:r>
        </a:p>
      </dgm:t>
    </dgm:pt>
    <dgm:pt modelId="{F744E1CF-03EC-4666-BF12-4EB2E29875DC}" type="parTrans" cxnId="{20D24E48-8C71-4F8E-89E6-5C9820DC2A45}">
      <dgm:prSet/>
      <dgm:spPr/>
      <dgm:t>
        <a:bodyPr/>
        <a:lstStyle/>
        <a:p>
          <a:endParaRPr lang="de-DE"/>
        </a:p>
      </dgm:t>
    </dgm:pt>
    <dgm:pt modelId="{4144C1BA-87D7-497B-8DF1-FB39E439133B}" type="sibTrans" cxnId="{20D24E48-8C71-4F8E-89E6-5C9820DC2A45}">
      <dgm:prSet/>
      <dgm:spPr/>
      <dgm:t>
        <a:bodyPr/>
        <a:lstStyle/>
        <a:p>
          <a:endParaRPr lang="de-DE"/>
        </a:p>
      </dgm:t>
    </dgm:pt>
    <dgm:pt modelId="{BBC860CE-F7E5-4E7B-BE57-456CA5B011AE}">
      <dgm:prSet phldrT="[Text]"/>
      <dgm:spPr/>
      <dgm:t>
        <a:bodyPr/>
        <a:lstStyle/>
        <a:p>
          <a:pPr>
            <a:buNone/>
          </a:pPr>
          <a:r>
            <a:rPr lang="de-DE" dirty="0"/>
            <a:t>Sonstige Maßnahmen</a:t>
          </a:r>
        </a:p>
      </dgm:t>
    </dgm:pt>
    <dgm:pt modelId="{977BB4A7-E1B0-4CA1-9403-582327D4727A}" type="parTrans" cxnId="{C6A2179C-B836-40B0-99A9-25C676CE57AF}">
      <dgm:prSet/>
      <dgm:spPr/>
      <dgm:t>
        <a:bodyPr/>
        <a:lstStyle/>
        <a:p>
          <a:endParaRPr lang="de-DE"/>
        </a:p>
      </dgm:t>
    </dgm:pt>
    <dgm:pt modelId="{E726FE26-C11E-47B6-A146-8E98F2BF60E7}" type="sibTrans" cxnId="{C6A2179C-B836-40B0-99A9-25C676CE57AF}">
      <dgm:prSet/>
      <dgm:spPr/>
      <dgm:t>
        <a:bodyPr/>
        <a:lstStyle/>
        <a:p>
          <a:endParaRPr lang="de-DE"/>
        </a:p>
      </dgm:t>
    </dgm:pt>
    <dgm:pt modelId="{BA6DE774-90C9-4930-BEB9-30E7E462FA05}">
      <dgm:prSet phldrT="[Text]"/>
      <dgm:spPr/>
      <dgm:t>
        <a:bodyPr/>
        <a:lstStyle/>
        <a:p>
          <a:pPr>
            <a:buNone/>
          </a:pPr>
          <a:r>
            <a:rPr lang="de-DE" dirty="0"/>
            <a:t>Pandemieprodukte</a:t>
          </a:r>
        </a:p>
      </dgm:t>
    </dgm:pt>
    <dgm:pt modelId="{12D7B735-F828-4B48-8DDA-C1DE455AA2B3}" type="parTrans" cxnId="{4EDE8445-28F6-4245-9411-4A3FFD5CF4D8}">
      <dgm:prSet/>
      <dgm:spPr/>
      <dgm:t>
        <a:bodyPr/>
        <a:lstStyle/>
        <a:p>
          <a:endParaRPr lang="de-DE"/>
        </a:p>
      </dgm:t>
    </dgm:pt>
    <dgm:pt modelId="{ECDA528E-2DEF-4366-B715-FF5EBDEA25A7}" type="sibTrans" cxnId="{4EDE8445-28F6-4245-9411-4A3FFD5CF4D8}">
      <dgm:prSet/>
      <dgm:spPr/>
      <dgm:t>
        <a:bodyPr/>
        <a:lstStyle/>
        <a:p>
          <a:endParaRPr lang="de-DE"/>
        </a:p>
      </dgm:t>
    </dgm:pt>
    <dgm:pt modelId="{FDB7E82D-A442-4C6B-B31A-343C596D7170}">
      <dgm:prSet phldrT="[Text]"/>
      <dgm:spPr/>
      <dgm:t>
        <a:bodyPr/>
        <a:lstStyle/>
        <a:p>
          <a:pPr>
            <a:buNone/>
          </a:pPr>
          <a:r>
            <a:rPr lang="de-DE" b="0" dirty="0"/>
            <a:t>Impfstoffe</a:t>
          </a:r>
          <a:r>
            <a:rPr lang="de-DE" dirty="0"/>
            <a:t> / Arzneimittel</a:t>
          </a:r>
        </a:p>
      </dgm:t>
    </dgm:pt>
    <dgm:pt modelId="{8B2DEC4F-D157-4F2E-8463-A83C8D972B04}" type="parTrans" cxnId="{3A7C98F4-78DC-4291-B069-819152EFFB28}">
      <dgm:prSet/>
      <dgm:spPr/>
      <dgm:t>
        <a:bodyPr/>
        <a:lstStyle/>
        <a:p>
          <a:endParaRPr lang="de-DE"/>
        </a:p>
      </dgm:t>
    </dgm:pt>
    <dgm:pt modelId="{88B8A538-4D92-4DCE-B88C-926582E0C037}" type="sibTrans" cxnId="{3A7C98F4-78DC-4291-B069-819152EFFB28}">
      <dgm:prSet/>
      <dgm:spPr/>
      <dgm:t>
        <a:bodyPr/>
        <a:lstStyle/>
        <a:p>
          <a:endParaRPr lang="de-DE"/>
        </a:p>
      </dgm:t>
    </dgm:pt>
    <dgm:pt modelId="{469CAF6F-330A-4863-9AFE-920D39E983FF}" type="pres">
      <dgm:prSet presAssocID="{99214FE9-D31B-4581-9917-BEE5D32F1CCF}" presName="Name0" presStyleCnt="0">
        <dgm:presLayoutVars>
          <dgm:dir/>
          <dgm:animLvl val="lvl"/>
          <dgm:resizeHandles val="exact"/>
        </dgm:presLayoutVars>
      </dgm:prSet>
      <dgm:spPr/>
    </dgm:pt>
    <dgm:pt modelId="{5030860A-6991-4A4A-AC1D-57A5CEB41CFB}" type="pres">
      <dgm:prSet presAssocID="{21A1B6E1-8171-43BA-BA59-A68EEBAC3BE8}" presName="composite" presStyleCnt="0"/>
      <dgm:spPr/>
    </dgm:pt>
    <dgm:pt modelId="{051DBF75-EDA2-407C-AB06-CE43597F814A}" type="pres">
      <dgm:prSet presAssocID="{21A1B6E1-8171-43BA-BA59-A68EEBAC3BE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1A675EB-7701-442E-8771-6FB1035FD1A2}" type="pres">
      <dgm:prSet presAssocID="{21A1B6E1-8171-43BA-BA59-A68EEBAC3BE8}" presName="desTx" presStyleLbl="alignAccFollowNode1" presStyleIdx="0" presStyleCnt="3">
        <dgm:presLayoutVars>
          <dgm:bulletEnabled val="1"/>
        </dgm:presLayoutVars>
      </dgm:prSet>
      <dgm:spPr/>
    </dgm:pt>
    <dgm:pt modelId="{0A511173-14AA-4743-A53B-866BE49C04F1}" type="pres">
      <dgm:prSet presAssocID="{85B91BE7-EA07-4416-9BD1-70EDC92D8122}" presName="space" presStyleCnt="0"/>
      <dgm:spPr/>
    </dgm:pt>
    <dgm:pt modelId="{4719C20A-531D-4FE7-94FA-EB477C525193}" type="pres">
      <dgm:prSet presAssocID="{B1F0DDBB-8786-44BC-8865-EB0F7063C5DE}" presName="composite" presStyleCnt="0"/>
      <dgm:spPr/>
    </dgm:pt>
    <dgm:pt modelId="{2AE6243F-008B-4567-BA2C-86124EA47C3A}" type="pres">
      <dgm:prSet presAssocID="{B1F0DDBB-8786-44BC-8865-EB0F7063C5D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FA4698A-46FD-4AD3-B3D6-5670F7CE5A01}" type="pres">
      <dgm:prSet presAssocID="{B1F0DDBB-8786-44BC-8865-EB0F7063C5DE}" presName="desTx" presStyleLbl="alignAccFollowNode1" presStyleIdx="1" presStyleCnt="3">
        <dgm:presLayoutVars>
          <dgm:bulletEnabled val="1"/>
        </dgm:presLayoutVars>
      </dgm:prSet>
      <dgm:spPr/>
    </dgm:pt>
    <dgm:pt modelId="{93334A56-5AE5-49B1-88E2-9DF3A6FD4EBC}" type="pres">
      <dgm:prSet presAssocID="{3D2358A7-4AC1-4FD7-B6D8-BA561D1CBCC1}" presName="space" presStyleCnt="0"/>
      <dgm:spPr/>
    </dgm:pt>
    <dgm:pt modelId="{621C4C49-92D8-417F-B6B2-8FAF32C68451}" type="pres">
      <dgm:prSet presAssocID="{DCD0E8AB-2B27-4C8E-8204-E72BE39DADBA}" presName="composite" presStyleCnt="0"/>
      <dgm:spPr/>
    </dgm:pt>
    <dgm:pt modelId="{E0F9FC02-96FA-4851-AF26-95B3F59FEFDD}" type="pres">
      <dgm:prSet presAssocID="{DCD0E8AB-2B27-4C8E-8204-E72BE39DADB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25C0E9B-5DF4-4070-B624-A00DC82D8E08}" type="pres">
      <dgm:prSet presAssocID="{DCD0E8AB-2B27-4C8E-8204-E72BE39DADB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0F0D907-8A48-41CC-96A0-F0B6709AA241}" srcId="{99214FE9-D31B-4581-9917-BEE5D32F1CCF}" destId="{DCD0E8AB-2B27-4C8E-8204-E72BE39DADBA}" srcOrd="2" destOrd="0" parTransId="{C2E76249-5C15-4BC3-8DA4-C0E5051AC7B6}" sibTransId="{472FE926-AA2E-44FC-A3DA-55A285BD3E18}"/>
    <dgm:cxn modelId="{9CD7B70A-60ED-4DDD-81D0-E472292128C7}" type="presOf" srcId="{99214FE9-D31B-4581-9917-BEE5D32F1CCF}" destId="{469CAF6F-330A-4863-9AFE-920D39E983FF}" srcOrd="0" destOrd="0" presId="urn:microsoft.com/office/officeart/2005/8/layout/hList1"/>
    <dgm:cxn modelId="{0A529E14-51E2-45C1-9FA2-A5C6FA103D04}" type="presOf" srcId="{21A1B6E1-8171-43BA-BA59-A68EEBAC3BE8}" destId="{051DBF75-EDA2-407C-AB06-CE43597F814A}" srcOrd="0" destOrd="0" presId="urn:microsoft.com/office/officeart/2005/8/layout/hList1"/>
    <dgm:cxn modelId="{E48A6740-CDBC-4B7C-9572-25EE6D2A48D6}" srcId="{DCD0E8AB-2B27-4C8E-8204-E72BE39DADBA}" destId="{160D1FAE-8FBA-4F0C-9622-212C71E5CEFB}" srcOrd="0" destOrd="0" parTransId="{E7C16321-5627-4F33-A2F6-690F8BF12F46}" sibTransId="{6B958738-5145-448A-9985-FF65E83F992B}"/>
    <dgm:cxn modelId="{829F0960-A696-4DD0-A958-97729B033CCD}" type="presOf" srcId="{4D20C881-4352-49CA-8D2C-C6D9820DCC42}" destId="{D1A675EB-7701-442E-8771-6FB1035FD1A2}" srcOrd="0" destOrd="2" presId="urn:microsoft.com/office/officeart/2005/8/layout/hList1"/>
    <dgm:cxn modelId="{16504A61-1103-4D91-8480-45FFECD7C58F}" srcId="{99214FE9-D31B-4581-9917-BEE5D32F1CCF}" destId="{B1F0DDBB-8786-44BC-8865-EB0F7063C5DE}" srcOrd="1" destOrd="0" parTransId="{F3ED831D-0372-4844-B3F6-C58EA2B60E68}" sibTransId="{3D2358A7-4AC1-4FD7-B6D8-BA561D1CBCC1}"/>
    <dgm:cxn modelId="{60FAA244-879C-46DA-939D-06F0886EF291}" type="presOf" srcId="{FDB7E82D-A442-4C6B-B31A-343C596D7170}" destId="{5FA4698A-46FD-4AD3-B3D6-5670F7CE5A01}" srcOrd="0" destOrd="1" presId="urn:microsoft.com/office/officeart/2005/8/layout/hList1"/>
    <dgm:cxn modelId="{4EDE8445-28F6-4245-9411-4A3FFD5CF4D8}" srcId="{B1F0DDBB-8786-44BC-8865-EB0F7063C5DE}" destId="{BA6DE774-90C9-4930-BEB9-30E7E462FA05}" srcOrd="0" destOrd="0" parTransId="{12D7B735-F828-4B48-8DDA-C1DE455AA2B3}" sibTransId="{ECDA528E-2DEF-4366-B715-FF5EBDEA25A7}"/>
    <dgm:cxn modelId="{20D24E48-8C71-4F8E-89E6-5C9820DC2A45}" srcId="{DCD0E8AB-2B27-4C8E-8204-E72BE39DADBA}" destId="{59D04123-A589-4885-A1D3-9964C83D3521}" srcOrd="1" destOrd="0" parTransId="{F744E1CF-03EC-4666-BF12-4EB2E29875DC}" sibTransId="{4144C1BA-87D7-497B-8DF1-FB39E439133B}"/>
    <dgm:cxn modelId="{A089F74C-B027-46FB-8D82-27D63178C781}" type="presOf" srcId="{59D04123-A589-4885-A1D3-9964C83D3521}" destId="{425C0E9B-5DF4-4070-B624-A00DC82D8E08}" srcOrd="0" destOrd="1" presId="urn:microsoft.com/office/officeart/2005/8/layout/hList1"/>
    <dgm:cxn modelId="{A310E984-26DB-4DF7-97CF-9309478F69C9}" type="presOf" srcId="{3223F549-D39A-4956-B197-2C7134339E25}" destId="{D1A675EB-7701-442E-8771-6FB1035FD1A2}" srcOrd="0" destOrd="0" presId="urn:microsoft.com/office/officeart/2005/8/layout/hList1"/>
    <dgm:cxn modelId="{08EB838A-3FE2-443E-B4BA-311F5D55AF22}" type="presOf" srcId="{BA6DE774-90C9-4930-BEB9-30E7E462FA05}" destId="{5FA4698A-46FD-4AD3-B3D6-5670F7CE5A01}" srcOrd="0" destOrd="0" presId="urn:microsoft.com/office/officeart/2005/8/layout/hList1"/>
    <dgm:cxn modelId="{CF5FE48A-580A-4EB1-AE54-8D3A0A987DD2}" srcId="{21A1B6E1-8171-43BA-BA59-A68EEBAC3BE8}" destId="{382CC40F-1865-43F0-98CD-6A7F88FCD291}" srcOrd="1" destOrd="0" parTransId="{FD175AD6-A2BB-479E-8A32-7A53156F8FA3}" sibTransId="{1529BAD4-4D81-4441-943A-37BEAE47709F}"/>
    <dgm:cxn modelId="{47213598-040C-4A23-890E-51A814587E18}" type="presOf" srcId="{B1F0DDBB-8786-44BC-8865-EB0F7063C5DE}" destId="{2AE6243F-008B-4567-BA2C-86124EA47C3A}" srcOrd="0" destOrd="0" presId="urn:microsoft.com/office/officeart/2005/8/layout/hList1"/>
    <dgm:cxn modelId="{C6A2179C-B836-40B0-99A9-25C676CE57AF}" srcId="{DCD0E8AB-2B27-4C8E-8204-E72BE39DADBA}" destId="{BBC860CE-F7E5-4E7B-BE57-456CA5B011AE}" srcOrd="2" destOrd="0" parTransId="{977BB4A7-E1B0-4CA1-9403-582327D4727A}" sibTransId="{E726FE26-C11E-47B6-A146-8E98F2BF60E7}"/>
    <dgm:cxn modelId="{53DB5DA3-E969-4F50-8BE8-C3A4D3DBEF1B}" type="presOf" srcId="{BBC860CE-F7E5-4E7B-BE57-456CA5B011AE}" destId="{425C0E9B-5DF4-4070-B624-A00DC82D8E08}" srcOrd="0" destOrd="2" presId="urn:microsoft.com/office/officeart/2005/8/layout/hList1"/>
    <dgm:cxn modelId="{51ADD4C7-D886-4088-B98C-942FBA8A0F28}" type="presOf" srcId="{160D1FAE-8FBA-4F0C-9622-212C71E5CEFB}" destId="{425C0E9B-5DF4-4070-B624-A00DC82D8E08}" srcOrd="0" destOrd="0" presId="urn:microsoft.com/office/officeart/2005/8/layout/hList1"/>
    <dgm:cxn modelId="{7D1FCAD0-9AB5-4ED6-9807-816113F08C49}" srcId="{21A1B6E1-8171-43BA-BA59-A68EEBAC3BE8}" destId="{3223F549-D39A-4956-B197-2C7134339E25}" srcOrd="0" destOrd="0" parTransId="{BC4F2720-0D9F-48CA-A604-B09803793EC8}" sibTransId="{A18DDB53-7CE9-42EA-9A7F-6FD170500E33}"/>
    <dgm:cxn modelId="{C3A13DDC-DCE8-4C2F-B24C-1CC32028351D}" type="presOf" srcId="{382CC40F-1865-43F0-98CD-6A7F88FCD291}" destId="{D1A675EB-7701-442E-8771-6FB1035FD1A2}" srcOrd="0" destOrd="1" presId="urn:microsoft.com/office/officeart/2005/8/layout/hList1"/>
    <dgm:cxn modelId="{590A99DD-46E3-4B7B-B063-0AF9937338CA}" srcId="{21A1B6E1-8171-43BA-BA59-A68EEBAC3BE8}" destId="{4D20C881-4352-49CA-8D2C-C6D9820DCC42}" srcOrd="2" destOrd="0" parTransId="{E585B396-F455-4BD9-B943-EB62893FEDB9}" sibTransId="{D3F1CA84-5278-4F91-A5BD-B5B73B8345C0}"/>
    <dgm:cxn modelId="{3778C1E9-2148-4125-A29C-F4DF1E111F1B}" srcId="{99214FE9-D31B-4581-9917-BEE5D32F1CCF}" destId="{21A1B6E1-8171-43BA-BA59-A68EEBAC3BE8}" srcOrd="0" destOrd="0" parTransId="{F3857816-25FF-4A15-BF61-86227C0FCF1E}" sibTransId="{85B91BE7-EA07-4416-9BD1-70EDC92D8122}"/>
    <dgm:cxn modelId="{3A7C98F4-78DC-4291-B069-819152EFFB28}" srcId="{B1F0DDBB-8786-44BC-8865-EB0F7063C5DE}" destId="{FDB7E82D-A442-4C6B-B31A-343C596D7170}" srcOrd="1" destOrd="0" parTransId="{8B2DEC4F-D157-4F2E-8463-A83C8D972B04}" sibTransId="{88B8A538-4D92-4DCE-B88C-926582E0C037}"/>
    <dgm:cxn modelId="{11476BF8-F5E8-41A7-9D4F-A022B6CDAAD5}" type="presOf" srcId="{DCD0E8AB-2B27-4C8E-8204-E72BE39DADBA}" destId="{E0F9FC02-96FA-4851-AF26-95B3F59FEFDD}" srcOrd="0" destOrd="0" presId="urn:microsoft.com/office/officeart/2005/8/layout/hList1"/>
    <dgm:cxn modelId="{E6FC4A7B-E10D-4DE3-896A-15167FEFDB8B}" type="presParOf" srcId="{469CAF6F-330A-4863-9AFE-920D39E983FF}" destId="{5030860A-6991-4A4A-AC1D-57A5CEB41CFB}" srcOrd="0" destOrd="0" presId="urn:microsoft.com/office/officeart/2005/8/layout/hList1"/>
    <dgm:cxn modelId="{AEDB41C8-11A6-42EE-B0F4-544D42079105}" type="presParOf" srcId="{5030860A-6991-4A4A-AC1D-57A5CEB41CFB}" destId="{051DBF75-EDA2-407C-AB06-CE43597F814A}" srcOrd="0" destOrd="0" presId="urn:microsoft.com/office/officeart/2005/8/layout/hList1"/>
    <dgm:cxn modelId="{F2A2DED4-3DFB-4E1C-88C4-433248229306}" type="presParOf" srcId="{5030860A-6991-4A4A-AC1D-57A5CEB41CFB}" destId="{D1A675EB-7701-442E-8771-6FB1035FD1A2}" srcOrd="1" destOrd="0" presId="urn:microsoft.com/office/officeart/2005/8/layout/hList1"/>
    <dgm:cxn modelId="{F80730DD-A78A-470C-87B4-D1C62A0DBB5B}" type="presParOf" srcId="{469CAF6F-330A-4863-9AFE-920D39E983FF}" destId="{0A511173-14AA-4743-A53B-866BE49C04F1}" srcOrd="1" destOrd="0" presId="urn:microsoft.com/office/officeart/2005/8/layout/hList1"/>
    <dgm:cxn modelId="{E1FCBEA2-CE93-40AC-B621-ACBB269DC859}" type="presParOf" srcId="{469CAF6F-330A-4863-9AFE-920D39E983FF}" destId="{4719C20A-531D-4FE7-94FA-EB477C525193}" srcOrd="2" destOrd="0" presId="urn:microsoft.com/office/officeart/2005/8/layout/hList1"/>
    <dgm:cxn modelId="{B4080EB3-650A-454E-9139-49F025F628AD}" type="presParOf" srcId="{4719C20A-531D-4FE7-94FA-EB477C525193}" destId="{2AE6243F-008B-4567-BA2C-86124EA47C3A}" srcOrd="0" destOrd="0" presId="urn:microsoft.com/office/officeart/2005/8/layout/hList1"/>
    <dgm:cxn modelId="{609C27E8-3FAE-4371-A610-F74897D72700}" type="presParOf" srcId="{4719C20A-531D-4FE7-94FA-EB477C525193}" destId="{5FA4698A-46FD-4AD3-B3D6-5670F7CE5A01}" srcOrd="1" destOrd="0" presId="urn:microsoft.com/office/officeart/2005/8/layout/hList1"/>
    <dgm:cxn modelId="{C64C3F46-C257-4555-ACA8-12C6FB3573B0}" type="presParOf" srcId="{469CAF6F-330A-4863-9AFE-920D39E983FF}" destId="{93334A56-5AE5-49B1-88E2-9DF3A6FD4EBC}" srcOrd="3" destOrd="0" presId="urn:microsoft.com/office/officeart/2005/8/layout/hList1"/>
    <dgm:cxn modelId="{0894A602-DC0D-48CE-A204-B903AF70D3DD}" type="presParOf" srcId="{469CAF6F-330A-4863-9AFE-920D39E983FF}" destId="{621C4C49-92D8-417F-B6B2-8FAF32C68451}" srcOrd="4" destOrd="0" presId="urn:microsoft.com/office/officeart/2005/8/layout/hList1"/>
    <dgm:cxn modelId="{7699FF96-E0A9-4D02-8C45-BE860021BA55}" type="presParOf" srcId="{621C4C49-92D8-417F-B6B2-8FAF32C68451}" destId="{E0F9FC02-96FA-4851-AF26-95B3F59FEFDD}" srcOrd="0" destOrd="0" presId="urn:microsoft.com/office/officeart/2005/8/layout/hList1"/>
    <dgm:cxn modelId="{4A1BFAD2-5218-4E2F-9AC8-04D1C764ED8C}" type="presParOf" srcId="{621C4C49-92D8-417F-B6B2-8FAF32C68451}" destId="{425C0E9B-5DF4-4070-B624-A00DC82D8E08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214FE9-D31B-4581-9917-BEE5D32F1CC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1F0DDBB-8786-44BC-8865-EB0F7063C5DE}">
      <dgm:prSet phldrT="[Text]"/>
      <dgm:spPr>
        <a:solidFill>
          <a:srgbClr val="FF0000"/>
        </a:solidFill>
      </dgm:spPr>
      <dgm:t>
        <a:bodyPr/>
        <a:lstStyle/>
        <a:p>
          <a:r>
            <a:rPr lang="de-DE" dirty="0"/>
            <a:t>Überwachungssystem</a:t>
          </a:r>
        </a:p>
      </dgm:t>
    </dgm:pt>
    <dgm:pt modelId="{F3ED831D-0372-4844-B3F6-C58EA2B60E68}" type="parTrans" cxnId="{16504A61-1103-4D91-8480-45FFECD7C58F}">
      <dgm:prSet/>
      <dgm:spPr/>
      <dgm:t>
        <a:bodyPr/>
        <a:lstStyle/>
        <a:p>
          <a:endParaRPr lang="de-DE"/>
        </a:p>
      </dgm:t>
    </dgm:pt>
    <dgm:pt modelId="{3D2358A7-4AC1-4FD7-B6D8-BA561D1CBCC1}" type="sibTrans" cxnId="{16504A61-1103-4D91-8480-45FFECD7C58F}">
      <dgm:prSet/>
      <dgm:spPr/>
      <dgm:t>
        <a:bodyPr/>
        <a:lstStyle/>
        <a:p>
          <a:endParaRPr lang="de-DE"/>
        </a:p>
      </dgm:t>
    </dgm:pt>
    <dgm:pt modelId="{96D67E7E-C8EE-48C5-BD8F-6DD55CE8E9A4}">
      <dgm:prSet phldrT="[Text]"/>
      <dgm:spPr/>
      <dgm:t>
        <a:bodyPr/>
        <a:lstStyle/>
        <a:p>
          <a:pPr>
            <a:buNone/>
          </a:pPr>
          <a:r>
            <a:rPr lang="de-DE" dirty="0"/>
            <a:t>Grenzverkehr</a:t>
          </a:r>
        </a:p>
      </dgm:t>
    </dgm:pt>
    <dgm:pt modelId="{177EEF6D-E9D7-42E2-AC5A-858C73A7D605}" type="parTrans" cxnId="{BCD05709-D092-4183-9E47-8E11F3444772}">
      <dgm:prSet/>
      <dgm:spPr/>
      <dgm:t>
        <a:bodyPr/>
        <a:lstStyle/>
        <a:p>
          <a:endParaRPr lang="de-DE"/>
        </a:p>
      </dgm:t>
    </dgm:pt>
    <dgm:pt modelId="{18FE1C5A-2379-486E-8EFD-0B3542CF7B89}" type="sibTrans" cxnId="{BCD05709-D092-4183-9E47-8E11F3444772}">
      <dgm:prSet/>
      <dgm:spPr/>
      <dgm:t>
        <a:bodyPr/>
        <a:lstStyle/>
        <a:p>
          <a:endParaRPr lang="de-DE"/>
        </a:p>
      </dgm:t>
    </dgm:pt>
    <dgm:pt modelId="{3155AC1C-5A80-4571-B24F-02D230B377C5}">
      <dgm:prSet phldrT="[Text]"/>
      <dgm:spPr/>
      <dgm:t>
        <a:bodyPr/>
        <a:lstStyle/>
        <a:p>
          <a:pPr>
            <a:buNone/>
          </a:pPr>
          <a:r>
            <a:rPr lang="de-DE" dirty="0"/>
            <a:t>Digitale ID</a:t>
          </a:r>
        </a:p>
      </dgm:t>
    </dgm:pt>
    <dgm:pt modelId="{E63414D2-2B06-4921-A575-D744493C282E}" type="parTrans" cxnId="{A73ED8DB-FA84-4914-8253-9CA7422C593D}">
      <dgm:prSet/>
      <dgm:spPr/>
      <dgm:t>
        <a:bodyPr/>
        <a:lstStyle/>
        <a:p>
          <a:endParaRPr lang="de-DE"/>
        </a:p>
      </dgm:t>
    </dgm:pt>
    <dgm:pt modelId="{12EB17A0-49F3-487F-BF33-DF2C654C697B}" type="sibTrans" cxnId="{A73ED8DB-FA84-4914-8253-9CA7422C593D}">
      <dgm:prSet/>
      <dgm:spPr/>
      <dgm:t>
        <a:bodyPr/>
        <a:lstStyle/>
        <a:p>
          <a:endParaRPr lang="de-DE"/>
        </a:p>
      </dgm:t>
    </dgm:pt>
    <dgm:pt modelId="{0C41789F-37EF-46B5-99B6-75C40D7201B4}">
      <dgm:prSet phldrT="[Text]"/>
      <dgm:spPr/>
      <dgm:t>
        <a:bodyPr/>
        <a:lstStyle/>
        <a:p>
          <a:pPr>
            <a:buNone/>
          </a:pPr>
          <a:r>
            <a:rPr lang="de-DE" dirty="0"/>
            <a:t>Testen</a:t>
          </a:r>
        </a:p>
      </dgm:t>
    </dgm:pt>
    <dgm:pt modelId="{A89FCA9E-CD2B-4A4B-8A7A-A1FDA76291E5}" type="parTrans" cxnId="{82B6E17E-A963-42E2-87E6-FB3AEC07EDE1}">
      <dgm:prSet/>
      <dgm:spPr/>
      <dgm:t>
        <a:bodyPr/>
        <a:lstStyle/>
        <a:p>
          <a:endParaRPr lang="de-DE"/>
        </a:p>
      </dgm:t>
    </dgm:pt>
    <dgm:pt modelId="{E0F51B21-81D5-4A46-8730-4744389A7E8A}" type="sibTrans" cxnId="{82B6E17E-A963-42E2-87E6-FB3AEC07EDE1}">
      <dgm:prSet/>
      <dgm:spPr/>
      <dgm:t>
        <a:bodyPr/>
        <a:lstStyle/>
        <a:p>
          <a:endParaRPr lang="de-DE"/>
        </a:p>
      </dgm:t>
    </dgm:pt>
    <dgm:pt modelId="{5D4A9B14-F543-43A7-AED9-C501D665A496}">
      <dgm:prSet phldrT="[Text]"/>
      <dgm:spPr/>
      <dgm:t>
        <a:bodyPr/>
        <a:lstStyle/>
        <a:p>
          <a:pPr>
            <a:buNone/>
          </a:pPr>
          <a:r>
            <a:rPr lang="de-DE" dirty="0"/>
            <a:t>Quarantäne</a:t>
          </a:r>
        </a:p>
      </dgm:t>
    </dgm:pt>
    <dgm:pt modelId="{FBDA477A-8DAA-4251-9E45-FD6D4A950E65}" type="parTrans" cxnId="{A9124F27-695C-4B67-B17F-DEF4E74B7909}">
      <dgm:prSet/>
      <dgm:spPr/>
      <dgm:t>
        <a:bodyPr/>
        <a:lstStyle/>
        <a:p>
          <a:endParaRPr lang="de-DE"/>
        </a:p>
      </dgm:t>
    </dgm:pt>
    <dgm:pt modelId="{D7AFE642-CD14-4FEB-8F7F-DC2939BCBBB9}" type="sibTrans" cxnId="{A9124F27-695C-4B67-B17F-DEF4E74B7909}">
      <dgm:prSet/>
      <dgm:spPr/>
      <dgm:t>
        <a:bodyPr/>
        <a:lstStyle/>
        <a:p>
          <a:endParaRPr lang="de-DE"/>
        </a:p>
      </dgm:t>
    </dgm:pt>
    <dgm:pt modelId="{9A9950A0-E267-4548-8B84-3D5C928AB0C0}">
      <dgm:prSet phldrT="[Text]"/>
      <dgm:spPr/>
      <dgm:t>
        <a:bodyPr/>
        <a:lstStyle/>
        <a:p>
          <a:pPr>
            <a:buNone/>
          </a:pPr>
          <a:r>
            <a:rPr lang="de-DE" dirty="0"/>
            <a:t>Maßnahmen …</a:t>
          </a:r>
        </a:p>
      </dgm:t>
    </dgm:pt>
    <dgm:pt modelId="{DC3395AE-5579-4CEE-B4FF-00A7CA13C1AD}" type="parTrans" cxnId="{DFA0ABF8-43EA-4326-BAC9-150EC2FD8D2A}">
      <dgm:prSet/>
      <dgm:spPr/>
      <dgm:t>
        <a:bodyPr/>
        <a:lstStyle/>
        <a:p>
          <a:endParaRPr lang="de-DE"/>
        </a:p>
      </dgm:t>
    </dgm:pt>
    <dgm:pt modelId="{8FF416E5-E1DB-459C-8FCB-1C87212E3C6A}" type="sibTrans" cxnId="{DFA0ABF8-43EA-4326-BAC9-150EC2FD8D2A}">
      <dgm:prSet/>
      <dgm:spPr/>
      <dgm:t>
        <a:bodyPr/>
        <a:lstStyle/>
        <a:p>
          <a:endParaRPr lang="de-DE"/>
        </a:p>
      </dgm:t>
    </dgm:pt>
    <dgm:pt modelId="{84EE0D4A-74E6-49F5-B12F-555301A379ED}">
      <dgm:prSet phldrT="[Text]"/>
      <dgm:spPr>
        <a:solidFill>
          <a:srgbClr val="FF0000"/>
        </a:solidFill>
      </dgm:spPr>
      <dgm:t>
        <a:bodyPr/>
        <a:lstStyle/>
        <a:p>
          <a:r>
            <a:rPr lang="de-DE" dirty="0"/>
            <a:t>Grenzkontrollsystem (IGV)</a:t>
          </a:r>
        </a:p>
      </dgm:t>
    </dgm:pt>
    <dgm:pt modelId="{C3E87658-8337-4300-9A70-241818412549}" type="parTrans" cxnId="{2B057D76-D42F-4CB1-8871-D9A411D99722}">
      <dgm:prSet/>
      <dgm:spPr/>
      <dgm:t>
        <a:bodyPr/>
        <a:lstStyle/>
        <a:p>
          <a:endParaRPr lang="de-DE"/>
        </a:p>
      </dgm:t>
    </dgm:pt>
    <dgm:pt modelId="{44D60998-A5B4-44D9-9DE1-ED86BA093937}" type="sibTrans" cxnId="{2B057D76-D42F-4CB1-8871-D9A411D99722}">
      <dgm:prSet/>
      <dgm:spPr/>
      <dgm:t>
        <a:bodyPr/>
        <a:lstStyle/>
        <a:p>
          <a:endParaRPr lang="de-DE"/>
        </a:p>
      </dgm:t>
    </dgm:pt>
    <dgm:pt modelId="{240E51E3-7874-4705-9148-324CCA89F596}">
      <dgm:prSet phldrT="[Text]"/>
      <dgm:spPr>
        <a:solidFill>
          <a:srgbClr val="FF0000"/>
        </a:solidFill>
      </dgm:spPr>
      <dgm:t>
        <a:bodyPr/>
        <a:lstStyle/>
        <a:p>
          <a:pPr>
            <a:buNone/>
          </a:pPr>
          <a:r>
            <a:rPr lang="de-DE" dirty="0"/>
            <a:t>PABS-System (PA)</a:t>
          </a:r>
        </a:p>
      </dgm:t>
    </dgm:pt>
    <dgm:pt modelId="{EA32BF9D-15EF-407E-899D-A49FD401974D}" type="parTrans" cxnId="{E4A954DC-0E4B-4DA4-BADB-7921D46B44ED}">
      <dgm:prSet/>
      <dgm:spPr/>
      <dgm:t>
        <a:bodyPr/>
        <a:lstStyle/>
        <a:p>
          <a:endParaRPr lang="de-DE"/>
        </a:p>
      </dgm:t>
    </dgm:pt>
    <dgm:pt modelId="{4C9EC69E-8A4D-4E8A-A00A-2BE5261E639F}" type="sibTrans" cxnId="{E4A954DC-0E4B-4DA4-BADB-7921D46B44ED}">
      <dgm:prSet/>
      <dgm:spPr/>
      <dgm:t>
        <a:bodyPr/>
        <a:lstStyle/>
        <a:p>
          <a:endParaRPr lang="de-DE"/>
        </a:p>
      </dgm:t>
    </dgm:pt>
    <dgm:pt modelId="{E7FE1090-0F84-488C-9F0C-2785ECB2DB7D}">
      <dgm:prSet phldrT="[Text]"/>
      <dgm:spPr/>
      <dgm:t>
        <a:bodyPr/>
        <a:lstStyle/>
        <a:p>
          <a:pPr>
            <a:buNone/>
          </a:pPr>
          <a:r>
            <a:rPr lang="de-DE" dirty="0"/>
            <a:t>Pathogen Zugriff</a:t>
          </a:r>
        </a:p>
      </dgm:t>
    </dgm:pt>
    <dgm:pt modelId="{81B15933-43E4-4CF2-80E0-5CB92B15D9DE}" type="parTrans" cxnId="{F01D6F09-0E54-44AF-B560-6F818CBCFD13}">
      <dgm:prSet/>
      <dgm:spPr/>
      <dgm:t>
        <a:bodyPr/>
        <a:lstStyle/>
        <a:p>
          <a:endParaRPr lang="de-DE"/>
        </a:p>
      </dgm:t>
    </dgm:pt>
    <dgm:pt modelId="{D07456D5-1782-4C44-AEA8-4CC193C8A697}" type="sibTrans" cxnId="{F01D6F09-0E54-44AF-B560-6F818CBCFD13}">
      <dgm:prSet/>
      <dgm:spPr/>
      <dgm:t>
        <a:bodyPr/>
        <a:lstStyle/>
        <a:p>
          <a:endParaRPr lang="de-DE"/>
        </a:p>
      </dgm:t>
    </dgm:pt>
    <dgm:pt modelId="{F120956F-8AC0-4E6B-B145-722FCA916811}">
      <dgm:prSet phldrT="[Text]"/>
      <dgm:spPr/>
      <dgm:t>
        <a:bodyPr/>
        <a:lstStyle/>
        <a:p>
          <a:pPr>
            <a:buNone/>
          </a:pPr>
          <a:r>
            <a:rPr lang="de-DE" dirty="0"/>
            <a:t>Globale Lieferkette/Logistik</a:t>
          </a:r>
        </a:p>
      </dgm:t>
    </dgm:pt>
    <dgm:pt modelId="{CB89F4B1-9432-45A5-A976-841242BF0D23}" type="parTrans" cxnId="{41A39D16-08E6-4721-BD5A-559BBB9A651A}">
      <dgm:prSet/>
      <dgm:spPr/>
      <dgm:t>
        <a:bodyPr/>
        <a:lstStyle/>
        <a:p>
          <a:endParaRPr lang="de-DE"/>
        </a:p>
      </dgm:t>
    </dgm:pt>
    <dgm:pt modelId="{21A9B946-6104-4449-A983-41F9A09F4ACF}" type="sibTrans" cxnId="{41A39D16-08E6-4721-BD5A-559BBB9A651A}">
      <dgm:prSet/>
      <dgm:spPr/>
      <dgm:t>
        <a:bodyPr/>
        <a:lstStyle/>
        <a:p>
          <a:endParaRPr lang="de-DE"/>
        </a:p>
      </dgm:t>
    </dgm:pt>
    <dgm:pt modelId="{2B54456C-12A3-4051-9D5A-8D5831F884BE}">
      <dgm:prSet phldrT="[Text]"/>
      <dgm:spPr/>
      <dgm:t>
        <a:bodyPr/>
        <a:lstStyle/>
        <a:p>
          <a:pPr>
            <a:buNone/>
          </a:pPr>
          <a:r>
            <a:rPr lang="de-DE" dirty="0"/>
            <a:t>Labornetzwerke</a:t>
          </a:r>
        </a:p>
      </dgm:t>
    </dgm:pt>
    <dgm:pt modelId="{C2B5B899-925E-4F24-A6BE-108CB7036707}" type="parTrans" cxnId="{7BCCC063-9F67-4DC0-ABEC-0733C5A6B30F}">
      <dgm:prSet/>
      <dgm:spPr/>
    </dgm:pt>
    <dgm:pt modelId="{53B486A1-3536-489D-BA4C-75AE2D78C15D}" type="sibTrans" cxnId="{7BCCC063-9F67-4DC0-ABEC-0733C5A6B30F}">
      <dgm:prSet/>
      <dgm:spPr/>
    </dgm:pt>
    <dgm:pt modelId="{07809B98-1900-4408-9C4B-4F3752314496}">
      <dgm:prSet phldrT="[Text]"/>
      <dgm:spPr/>
      <dgm:t>
        <a:bodyPr/>
        <a:lstStyle/>
        <a:p>
          <a:pPr>
            <a:buNone/>
          </a:pPr>
          <a:r>
            <a:rPr lang="de-DE" dirty="0"/>
            <a:t>Digitale Impfpässe</a:t>
          </a:r>
        </a:p>
      </dgm:t>
    </dgm:pt>
    <dgm:pt modelId="{1B6B2273-F91D-42F4-83F7-4F3AC49CD8D6}" type="parTrans" cxnId="{FB6EF796-6303-4EF4-8048-76A3C9D9F62D}">
      <dgm:prSet/>
      <dgm:spPr/>
    </dgm:pt>
    <dgm:pt modelId="{D830BB2E-7D91-4A75-9262-B7FD99D2010B}" type="sibTrans" cxnId="{FB6EF796-6303-4EF4-8048-76A3C9D9F62D}">
      <dgm:prSet/>
      <dgm:spPr/>
    </dgm:pt>
    <dgm:pt modelId="{469CAF6F-330A-4863-9AFE-920D39E983FF}" type="pres">
      <dgm:prSet presAssocID="{99214FE9-D31B-4581-9917-BEE5D32F1CCF}" presName="Name0" presStyleCnt="0">
        <dgm:presLayoutVars>
          <dgm:dir/>
          <dgm:animLvl val="lvl"/>
          <dgm:resizeHandles val="exact"/>
        </dgm:presLayoutVars>
      </dgm:prSet>
      <dgm:spPr/>
    </dgm:pt>
    <dgm:pt modelId="{4719C20A-531D-4FE7-94FA-EB477C525193}" type="pres">
      <dgm:prSet presAssocID="{B1F0DDBB-8786-44BC-8865-EB0F7063C5DE}" presName="composite" presStyleCnt="0"/>
      <dgm:spPr/>
    </dgm:pt>
    <dgm:pt modelId="{2AE6243F-008B-4567-BA2C-86124EA47C3A}" type="pres">
      <dgm:prSet presAssocID="{B1F0DDBB-8786-44BC-8865-EB0F7063C5D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FA4698A-46FD-4AD3-B3D6-5670F7CE5A01}" type="pres">
      <dgm:prSet presAssocID="{B1F0DDBB-8786-44BC-8865-EB0F7063C5DE}" presName="desTx" presStyleLbl="alignAccFollowNode1" presStyleIdx="0" presStyleCnt="3">
        <dgm:presLayoutVars>
          <dgm:bulletEnabled val="1"/>
        </dgm:presLayoutVars>
      </dgm:prSet>
      <dgm:spPr/>
    </dgm:pt>
    <dgm:pt modelId="{93334A56-5AE5-49B1-88E2-9DF3A6FD4EBC}" type="pres">
      <dgm:prSet presAssocID="{3D2358A7-4AC1-4FD7-B6D8-BA561D1CBCC1}" presName="space" presStyleCnt="0"/>
      <dgm:spPr/>
    </dgm:pt>
    <dgm:pt modelId="{EB0CAD1F-9A2B-4083-9DE3-CB3EBE06832F}" type="pres">
      <dgm:prSet presAssocID="{84EE0D4A-74E6-49F5-B12F-555301A379ED}" presName="composite" presStyleCnt="0"/>
      <dgm:spPr/>
    </dgm:pt>
    <dgm:pt modelId="{3E12AD8B-E30F-44FC-B51E-A0B47F20C2C6}" type="pres">
      <dgm:prSet presAssocID="{84EE0D4A-74E6-49F5-B12F-555301A379E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9C127FD-39B2-4CDE-9C56-45B14748AC93}" type="pres">
      <dgm:prSet presAssocID="{84EE0D4A-74E6-49F5-B12F-555301A379ED}" presName="desTx" presStyleLbl="alignAccFollowNode1" presStyleIdx="1" presStyleCnt="3">
        <dgm:presLayoutVars>
          <dgm:bulletEnabled val="1"/>
        </dgm:presLayoutVars>
      </dgm:prSet>
      <dgm:spPr/>
    </dgm:pt>
    <dgm:pt modelId="{1ACD8AB9-CB6D-4E10-9C66-379E98A595E6}" type="pres">
      <dgm:prSet presAssocID="{44D60998-A5B4-44D9-9DE1-ED86BA093937}" presName="space" presStyleCnt="0"/>
      <dgm:spPr/>
    </dgm:pt>
    <dgm:pt modelId="{4B2AB796-321D-44C9-B4C4-9C21C9582347}" type="pres">
      <dgm:prSet presAssocID="{240E51E3-7874-4705-9148-324CCA89F596}" presName="composite" presStyleCnt="0"/>
      <dgm:spPr/>
    </dgm:pt>
    <dgm:pt modelId="{23D3DC29-D36B-4925-AE80-2A77374B121E}" type="pres">
      <dgm:prSet presAssocID="{240E51E3-7874-4705-9148-324CCA89F59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318E8D3-78D7-42EF-A15F-944B76CFF50E}" type="pres">
      <dgm:prSet presAssocID="{240E51E3-7874-4705-9148-324CCA89F59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E679B08-33D0-4CE0-85E6-116C7D99CCCF}" type="presOf" srcId="{07809B98-1900-4408-9C4B-4F3752314496}" destId="{39C127FD-39B2-4CDE-9C56-45B14748AC93}" srcOrd="0" destOrd="2" presId="urn:microsoft.com/office/officeart/2005/8/layout/hList1"/>
    <dgm:cxn modelId="{F01D6F09-0E54-44AF-B560-6F818CBCFD13}" srcId="{240E51E3-7874-4705-9148-324CCA89F596}" destId="{E7FE1090-0F84-488C-9F0C-2785ECB2DB7D}" srcOrd="0" destOrd="0" parTransId="{81B15933-43E4-4CF2-80E0-5CB92B15D9DE}" sibTransId="{D07456D5-1782-4C44-AEA8-4CC193C8A697}"/>
    <dgm:cxn modelId="{BCD05709-D092-4183-9E47-8E11F3444772}" srcId="{84EE0D4A-74E6-49F5-B12F-555301A379ED}" destId="{96D67E7E-C8EE-48C5-BD8F-6DD55CE8E9A4}" srcOrd="0" destOrd="0" parTransId="{177EEF6D-E9D7-42E2-AC5A-858C73A7D605}" sibTransId="{18FE1C5A-2379-486E-8EFD-0B3542CF7B89}"/>
    <dgm:cxn modelId="{9CD7B70A-60ED-4DDD-81D0-E472292128C7}" type="presOf" srcId="{99214FE9-D31B-4581-9917-BEE5D32F1CCF}" destId="{469CAF6F-330A-4863-9AFE-920D39E983FF}" srcOrd="0" destOrd="0" presId="urn:microsoft.com/office/officeart/2005/8/layout/hList1"/>
    <dgm:cxn modelId="{41A39D16-08E6-4721-BD5A-559BBB9A651A}" srcId="{240E51E3-7874-4705-9148-324CCA89F596}" destId="{F120956F-8AC0-4E6B-B145-722FCA916811}" srcOrd="1" destOrd="0" parTransId="{CB89F4B1-9432-45A5-A976-841242BF0D23}" sibTransId="{21A9B946-6104-4449-A983-41F9A09F4ACF}"/>
    <dgm:cxn modelId="{5A4E2E23-939B-48E9-9214-A4D18ACDD4FD}" type="presOf" srcId="{240E51E3-7874-4705-9148-324CCA89F596}" destId="{23D3DC29-D36B-4925-AE80-2A77374B121E}" srcOrd="0" destOrd="0" presId="urn:microsoft.com/office/officeart/2005/8/layout/hList1"/>
    <dgm:cxn modelId="{D7187824-A813-4A71-BEC5-8B8870ECF247}" type="presOf" srcId="{96D67E7E-C8EE-48C5-BD8F-6DD55CE8E9A4}" destId="{39C127FD-39B2-4CDE-9C56-45B14748AC93}" srcOrd="0" destOrd="0" presId="urn:microsoft.com/office/officeart/2005/8/layout/hList1"/>
    <dgm:cxn modelId="{A9124F27-695C-4B67-B17F-DEF4E74B7909}" srcId="{B1F0DDBB-8786-44BC-8865-EB0F7063C5DE}" destId="{5D4A9B14-F543-43A7-AED9-C501D665A496}" srcOrd="1" destOrd="0" parTransId="{FBDA477A-8DAA-4251-9E45-FD6D4A950E65}" sibTransId="{D7AFE642-CD14-4FEB-8F7F-DC2939BCBBB9}"/>
    <dgm:cxn modelId="{32889A35-8717-4EDD-BCF1-37458CC5352D}" type="presOf" srcId="{2B54456C-12A3-4051-9D5A-8D5831F884BE}" destId="{8318E8D3-78D7-42EF-A15F-944B76CFF50E}" srcOrd="0" destOrd="2" presId="urn:microsoft.com/office/officeart/2005/8/layout/hList1"/>
    <dgm:cxn modelId="{16504A61-1103-4D91-8480-45FFECD7C58F}" srcId="{99214FE9-D31B-4581-9917-BEE5D32F1CCF}" destId="{B1F0DDBB-8786-44BC-8865-EB0F7063C5DE}" srcOrd="0" destOrd="0" parTransId="{F3ED831D-0372-4844-B3F6-C58EA2B60E68}" sibTransId="{3D2358A7-4AC1-4FD7-B6D8-BA561D1CBCC1}"/>
    <dgm:cxn modelId="{7BCCC063-9F67-4DC0-ABEC-0733C5A6B30F}" srcId="{240E51E3-7874-4705-9148-324CCA89F596}" destId="{2B54456C-12A3-4051-9D5A-8D5831F884BE}" srcOrd="2" destOrd="0" parTransId="{C2B5B899-925E-4F24-A6BE-108CB7036707}" sibTransId="{53B486A1-3536-489D-BA4C-75AE2D78C15D}"/>
    <dgm:cxn modelId="{A930D44A-FA6E-4E25-A599-476E92410C36}" type="presOf" srcId="{3155AC1C-5A80-4571-B24F-02D230B377C5}" destId="{39C127FD-39B2-4CDE-9C56-45B14748AC93}" srcOrd="0" destOrd="1" presId="urn:microsoft.com/office/officeart/2005/8/layout/hList1"/>
    <dgm:cxn modelId="{0ABF0755-6CCE-417E-BA8C-E5A94C2C4E9E}" type="presOf" srcId="{84EE0D4A-74E6-49F5-B12F-555301A379ED}" destId="{3E12AD8B-E30F-44FC-B51E-A0B47F20C2C6}" srcOrd="0" destOrd="0" presId="urn:microsoft.com/office/officeart/2005/8/layout/hList1"/>
    <dgm:cxn modelId="{2B057D76-D42F-4CB1-8871-D9A411D99722}" srcId="{99214FE9-D31B-4581-9917-BEE5D32F1CCF}" destId="{84EE0D4A-74E6-49F5-B12F-555301A379ED}" srcOrd="1" destOrd="0" parTransId="{C3E87658-8337-4300-9A70-241818412549}" sibTransId="{44D60998-A5B4-44D9-9DE1-ED86BA093937}"/>
    <dgm:cxn modelId="{82B6E17E-A963-42E2-87E6-FB3AEC07EDE1}" srcId="{B1F0DDBB-8786-44BC-8865-EB0F7063C5DE}" destId="{0C41789F-37EF-46B5-99B6-75C40D7201B4}" srcOrd="0" destOrd="0" parTransId="{A89FCA9E-CD2B-4A4B-8A7A-A1FDA76291E5}" sibTransId="{E0F51B21-81D5-4A46-8730-4744389A7E8A}"/>
    <dgm:cxn modelId="{E9D55182-7FB2-4195-A5D4-69F72D288A7E}" type="presOf" srcId="{9A9950A0-E267-4548-8B84-3D5C928AB0C0}" destId="{5FA4698A-46FD-4AD3-B3D6-5670F7CE5A01}" srcOrd="0" destOrd="2" presId="urn:microsoft.com/office/officeart/2005/8/layout/hList1"/>
    <dgm:cxn modelId="{FB6EF796-6303-4EF4-8048-76A3C9D9F62D}" srcId="{84EE0D4A-74E6-49F5-B12F-555301A379ED}" destId="{07809B98-1900-4408-9C4B-4F3752314496}" srcOrd="2" destOrd="0" parTransId="{1B6B2273-F91D-42F4-83F7-4F3AC49CD8D6}" sibTransId="{D830BB2E-7D91-4A75-9262-B7FD99D2010B}"/>
    <dgm:cxn modelId="{47213598-040C-4A23-890E-51A814587E18}" type="presOf" srcId="{B1F0DDBB-8786-44BC-8865-EB0F7063C5DE}" destId="{2AE6243F-008B-4567-BA2C-86124EA47C3A}" srcOrd="0" destOrd="0" presId="urn:microsoft.com/office/officeart/2005/8/layout/hList1"/>
    <dgm:cxn modelId="{2C128CA0-838B-4E57-A840-E2EA925DA839}" type="presOf" srcId="{5D4A9B14-F543-43A7-AED9-C501D665A496}" destId="{5FA4698A-46FD-4AD3-B3D6-5670F7CE5A01}" srcOrd="0" destOrd="1" presId="urn:microsoft.com/office/officeart/2005/8/layout/hList1"/>
    <dgm:cxn modelId="{9ACB22BB-F9E9-48BF-8973-05E5A11C9ADB}" type="presOf" srcId="{E7FE1090-0F84-488C-9F0C-2785ECB2DB7D}" destId="{8318E8D3-78D7-42EF-A15F-944B76CFF50E}" srcOrd="0" destOrd="0" presId="urn:microsoft.com/office/officeart/2005/8/layout/hList1"/>
    <dgm:cxn modelId="{F7AA44C0-FC2C-4F7E-88BC-C8D1CC1F0165}" type="presOf" srcId="{F120956F-8AC0-4E6B-B145-722FCA916811}" destId="{8318E8D3-78D7-42EF-A15F-944B76CFF50E}" srcOrd="0" destOrd="1" presId="urn:microsoft.com/office/officeart/2005/8/layout/hList1"/>
    <dgm:cxn modelId="{3DF736D6-14CB-4C40-AE32-CD033C501994}" type="presOf" srcId="{0C41789F-37EF-46B5-99B6-75C40D7201B4}" destId="{5FA4698A-46FD-4AD3-B3D6-5670F7CE5A01}" srcOrd="0" destOrd="0" presId="urn:microsoft.com/office/officeart/2005/8/layout/hList1"/>
    <dgm:cxn modelId="{A73ED8DB-FA84-4914-8253-9CA7422C593D}" srcId="{84EE0D4A-74E6-49F5-B12F-555301A379ED}" destId="{3155AC1C-5A80-4571-B24F-02D230B377C5}" srcOrd="1" destOrd="0" parTransId="{E63414D2-2B06-4921-A575-D744493C282E}" sibTransId="{12EB17A0-49F3-487F-BF33-DF2C654C697B}"/>
    <dgm:cxn modelId="{E4A954DC-0E4B-4DA4-BADB-7921D46B44ED}" srcId="{99214FE9-D31B-4581-9917-BEE5D32F1CCF}" destId="{240E51E3-7874-4705-9148-324CCA89F596}" srcOrd="2" destOrd="0" parTransId="{EA32BF9D-15EF-407E-899D-A49FD401974D}" sibTransId="{4C9EC69E-8A4D-4E8A-A00A-2BE5261E639F}"/>
    <dgm:cxn modelId="{DFA0ABF8-43EA-4326-BAC9-150EC2FD8D2A}" srcId="{B1F0DDBB-8786-44BC-8865-EB0F7063C5DE}" destId="{9A9950A0-E267-4548-8B84-3D5C928AB0C0}" srcOrd="2" destOrd="0" parTransId="{DC3395AE-5579-4CEE-B4FF-00A7CA13C1AD}" sibTransId="{8FF416E5-E1DB-459C-8FCB-1C87212E3C6A}"/>
    <dgm:cxn modelId="{E1FCBEA2-CE93-40AC-B621-ACBB269DC859}" type="presParOf" srcId="{469CAF6F-330A-4863-9AFE-920D39E983FF}" destId="{4719C20A-531D-4FE7-94FA-EB477C525193}" srcOrd="0" destOrd="0" presId="urn:microsoft.com/office/officeart/2005/8/layout/hList1"/>
    <dgm:cxn modelId="{B4080EB3-650A-454E-9139-49F025F628AD}" type="presParOf" srcId="{4719C20A-531D-4FE7-94FA-EB477C525193}" destId="{2AE6243F-008B-4567-BA2C-86124EA47C3A}" srcOrd="0" destOrd="0" presId="urn:microsoft.com/office/officeart/2005/8/layout/hList1"/>
    <dgm:cxn modelId="{609C27E8-3FAE-4371-A610-F74897D72700}" type="presParOf" srcId="{4719C20A-531D-4FE7-94FA-EB477C525193}" destId="{5FA4698A-46FD-4AD3-B3D6-5670F7CE5A01}" srcOrd="1" destOrd="0" presId="urn:microsoft.com/office/officeart/2005/8/layout/hList1"/>
    <dgm:cxn modelId="{C64C3F46-C257-4555-ACA8-12C6FB3573B0}" type="presParOf" srcId="{469CAF6F-330A-4863-9AFE-920D39E983FF}" destId="{93334A56-5AE5-49B1-88E2-9DF3A6FD4EBC}" srcOrd="1" destOrd="0" presId="urn:microsoft.com/office/officeart/2005/8/layout/hList1"/>
    <dgm:cxn modelId="{A425AD3F-4433-407C-92CE-B0EC8BEBB1FC}" type="presParOf" srcId="{469CAF6F-330A-4863-9AFE-920D39E983FF}" destId="{EB0CAD1F-9A2B-4083-9DE3-CB3EBE06832F}" srcOrd="2" destOrd="0" presId="urn:microsoft.com/office/officeart/2005/8/layout/hList1"/>
    <dgm:cxn modelId="{3FB08909-96F1-48EA-8681-BAD309173DDF}" type="presParOf" srcId="{EB0CAD1F-9A2B-4083-9DE3-CB3EBE06832F}" destId="{3E12AD8B-E30F-44FC-B51E-A0B47F20C2C6}" srcOrd="0" destOrd="0" presId="urn:microsoft.com/office/officeart/2005/8/layout/hList1"/>
    <dgm:cxn modelId="{F77097D2-3E22-4CE8-8A14-8EB8561D674E}" type="presParOf" srcId="{EB0CAD1F-9A2B-4083-9DE3-CB3EBE06832F}" destId="{39C127FD-39B2-4CDE-9C56-45B14748AC93}" srcOrd="1" destOrd="0" presId="urn:microsoft.com/office/officeart/2005/8/layout/hList1"/>
    <dgm:cxn modelId="{8DE81D53-E076-40D5-97DB-F4526ECE7994}" type="presParOf" srcId="{469CAF6F-330A-4863-9AFE-920D39E983FF}" destId="{1ACD8AB9-CB6D-4E10-9C66-379E98A595E6}" srcOrd="3" destOrd="0" presId="urn:microsoft.com/office/officeart/2005/8/layout/hList1"/>
    <dgm:cxn modelId="{9E776A0A-CF0C-448E-9153-D2B38BFA2171}" type="presParOf" srcId="{469CAF6F-330A-4863-9AFE-920D39E983FF}" destId="{4B2AB796-321D-44C9-B4C4-9C21C9582347}" srcOrd="4" destOrd="0" presId="urn:microsoft.com/office/officeart/2005/8/layout/hList1"/>
    <dgm:cxn modelId="{F48C9673-3920-4034-8E35-53262CA3AAB7}" type="presParOf" srcId="{4B2AB796-321D-44C9-B4C4-9C21C9582347}" destId="{23D3DC29-D36B-4925-AE80-2A77374B121E}" srcOrd="0" destOrd="0" presId="urn:microsoft.com/office/officeart/2005/8/layout/hList1"/>
    <dgm:cxn modelId="{B83564F7-7B54-4F32-8300-BB81787BDFB1}" type="presParOf" srcId="{4B2AB796-321D-44C9-B4C4-9C21C9582347}" destId="{8318E8D3-78D7-42EF-A15F-944B76CFF5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A14EC-7998-46E7-AB2A-5660DA741BD6}">
      <dsp:nvSpPr>
        <dsp:cNvPr id="0" name=""/>
        <dsp:cNvSpPr/>
      </dsp:nvSpPr>
      <dsp:spPr>
        <a:xfrm>
          <a:off x="1040" y="19847"/>
          <a:ext cx="804853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81280" rIns="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2005</a:t>
          </a:r>
        </a:p>
      </dsp:txBody>
      <dsp:txXfrm>
        <a:off x="1040" y="19847"/>
        <a:ext cx="804853" cy="604800"/>
      </dsp:txXfrm>
    </dsp:sp>
    <dsp:sp modelId="{8BBB48A2-764F-4320-855C-7D13BEB974B8}">
      <dsp:nvSpPr>
        <dsp:cNvPr id="0" name=""/>
        <dsp:cNvSpPr/>
      </dsp:nvSpPr>
      <dsp:spPr>
        <a:xfrm>
          <a:off x="1040" y="624647"/>
          <a:ext cx="804853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6680" rIns="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0" kern="1200" dirty="0"/>
            <a:t>Vor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0" kern="1200" dirty="0"/>
            <a:t>schlag</a:t>
          </a:r>
        </a:p>
      </dsp:txBody>
      <dsp:txXfrm>
        <a:off x="1040" y="624647"/>
        <a:ext cx="804853" cy="922320"/>
      </dsp:txXfrm>
    </dsp:sp>
    <dsp:sp modelId="{DCCA59F9-514F-4095-8C31-29DF80D303AE}">
      <dsp:nvSpPr>
        <dsp:cNvPr id="0" name=""/>
        <dsp:cNvSpPr/>
      </dsp:nvSpPr>
      <dsp:spPr>
        <a:xfrm>
          <a:off x="1064166" y="19847"/>
          <a:ext cx="943508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2007</a:t>
          </a:r>
        </a:p>
      </dsp:txBody>
      <dsp:txXfrm>
        <a:off x="1064166" y="19847"/>
        <a:ext cx="943508" cy="604800"/>
      </dsp:txXfrm>
    </dsp:sp>
    <dsp:sp modelId="{83B804A9-5C89-4F4D-9D48-6CAB50D04085}">
      <dsp:nvSpPr>
        <dsp:cNvPr id="0" name=""/>
        <dsp:cNvSpPr/>
      </dsp:nvSpPr>
      <dsp:spPr>
        <a:xfrm>
          <a:off x="1064166" y="624647"/>
          <a:ext cx="943508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6680" rIns="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kern="1200" dirty="0"/>
            <a:t>In Kraft</a:t>
          </a:r>
        </a:p>
      </dsp:txBody>
      <dsp:txXfrm>
        <a:off x="1064166" y="624647"/>
        <a:ext cx="943508" cy="922320"/>
      </dsp:txXfrm>
    </dsp:sp>
    <dsp:sp modelId="{029792DD-B4DB-4C49-A485-6D4AAF5956AF}">
      <dsp:nvSpPr>
        <dsp:cNvPr id="0" name=""/>
        <dsp:cNvSpPr/>
      </dsp:nvSpPr>
      <dsp:spPr>
        <a:xfrm>
          <a:off x="2265948" y="19847"/>
          <a:ext cx="1280832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81280" rIns="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5.20</a:t>
          </a:r>
          <a:r>
            <a:rPr lang="de-DE" sz="2000" b="1" kern="1200" dirty="0">
              <a:highlight>
                <a:srgbClr val="0000FF"/>
              </a:highlight>
            </a:rPr>
            <a:t>20</a:t>
          </a:r>
        </a:p>
      </dsp:txBody>
      <dsp:txXfrm>
        <a:off x="2265948" y="19847"/>
        <a:ext cx="1280832" cy="604800"/>
      </dsp:txXfrm>
    </dsp:sp>
    <dsp:sp modelId="{1D495167-EA57-45B9-A07E-54BC3149669C}">
      <dsp:nvSpPr>
        <dsp:cNvPr id="0" name=""/>
        <dsp:cNvSpPr/>
      </dsp:nvSpPr>
      <dsp:spPr>
        <a:xfrm>
          <a:off x="2265948" y="624647"/>
          <a:ext cx="1280832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6680" rIns="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kern="1200" dirty="0"/>
            <a:t>USA/EU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kern="1200" dirty="0"/>
            <a:t>Vorschlag</a:t>
          </a:r>
        </a:p>
      </dsp:txBody>
      <dsp:txXfrm>
        <a:off x="2265948" y="624647"/>
        <a:ext cx="1280832" cy="922320"/>
      </dsp:txXfrm>
    </dsp:sp>
    <dsp:sp modelId="{00143DC3-4028-4D23-BD08-5067E9FA62BE}">
      <dsp:nvSpPr>
        <dsp:cNvPr id="0" name=""/>
        <dsp:cNvSpPr/>
      </dsp:nvSpPr>
      <dsp:spPr>
        <a:xfrm>
          <a:off x="3805054" y="19847"/>
          <a:ext cx="1363295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81280" rIns="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000" kern="1200" dirty="0"/>
            <a:t>12.5.</a:t>
          </a:r>
          <a:r>
            <a:rPr lang="de-DE" sz="2000" b="1" kern="1200" dirty="0">
              <a:highlight>
                <a:srgbClr val="0000FF"/>
              </a:highlight>
            </a:rPr>
            <a:t>23</a:t>
          </a:r>
        </a:p>
      </dsp:txBody>
      <dsp:txXfrm>
        <a:off x="3805054" y="19847"/>
        <a:ext cx="1363295" cy="604800"/>
      </dsp:txXfrm>
    </dsp:sp>
    <dsp:sp modelId="{25B05AEC-D0C4-4A65-9023-A5A0746B9BC1}">
      <dsp:nvSpPr>
        <dsp:cNvPr id="0" name=""/>
        <dsp:cNvSpPr/>
      </dsp:nvSpPr>
      <dsp:spPr>
        <a:xfrm>
          <a:off x="3805054" y="624647"/>
          <a:ext cx="1363295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6680" rIns="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2000" kern="1200" dirty="0"/>
            <a:t>Bundestag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2000" kern="1200" dirty="0"/>
            <a:t>84% dafür</a:t>
          </a:r>
        </a:p>
      </dsp:txBody>
      <dsp:txXfrm>
        <a:off x="3805054" y="624647"/>
        <a:ext cx="1363295" cy="922320"/>
      </dsp:txXfrm>
    </dsp:sp>
    <dsp:sp modelId="{0890559C-D67F-4C44-B114-17BC715EE5EA}">
      <dsp:nvSpPr>
        <dsp:cNvPr id="0" name=""/>
        <dsp:cNvSpPr/>
      </dsp:nvSpPr>
      <dsp:spPr>
        <a:xfrm>
          <a:off x="5426622" y="19847"/>
          <a:ext cx="926684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81280" rIns="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27.1.</a:t>
          </a:r>
          <a:r>
            <a:rPr lang="de-DE" sz="2000" b="1" kern="1200" dirty="0">
              <a:highlight>
                <a:srgbClr val="0000FF"/>
              </a:highlight>
            </a:rPr>
            <a:t>24</a:t>
          </a:r>
        </a:p>
      </dsp:txBody>
      <dsp:txXfrm>
        <a:off x="5426622" y="19847"/>
        <a:ext cx="926684" cy="604800"/>
      </dsp:txXfrm>
    </dsp:sp>
    <dsp:sp modelId="{16E819D3-E853-4936-AC73-257ABA1675E6}">
      <dsp:nvSpPr>
        <dsp:cNvPr id="0" name=""/>
        <dsp:cNvSpPr/>
      </dsp:nvSpPr>
      <dsp:spPr>
        <a:xfrm>
          <a:off x="5426622" y="624647"/>
          <a:ext cx="926684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6680" rIns="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kern="1200" dirty="0"/>
            <a:t>Letzte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kern="1200"/>
            <a:t>Abgabe</a:t>
          </a:r>
          <a:endParaRPr lang="de-DE" sz="2000" kern="1200" dirty="0"/>
        </a:p>
      </dsp:txBody>
      <dsp:txXfrm>
        <a:off x="5426622" y="624647"/>
        <a:ext cx="926684" cy="922320"/>
      </dsp:txXfrm>
    </dsp:sp>
    <dsp:sp modelId="{2FABFA71-0CD9-45A2-86F2-47551D861279}">
      <dsp:nvSpPr>
        <dsp:cNvPr id="0" name=""/>
        <dsp:cNvSpPr/>
      </dsp:nvSpPr>
      <dsp:spPr>
        <a:xfrm>
          <a:off x="6611580" y="19847"/>
          <a:ext cx="1282732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81280" rIns="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1.6.20</a:t>
          </a:r>
          <a:r>
            <a:rPr lang="de-DE" sz="2000" b="1" kern="1200" dirty="0">
              <a:highlight>
                <a:srgbClr val="0000FF"/>
              </a:highlight>
            </a:rPr>
            <a:t>24</a:t>
          </a:r>
        </a:p>
      </dsp:txBody>
      <dsp:txXfrm>
        <a:off x="6611580" y="19847"/>
        <a:ext cx="1282732" cy="604800"/>
      </dsp:txXfrm>
    </dsp:sp>
    <dsp:sp modelId="{9EA68122-7B2F-486B-AB3C-BDD278ECF022}">
      <dsp:nvSpPr>
        <dsp:cNvPr id="0" name=""/>
        <dsp:cNvSpPr/>
      </dsp:nvSpPr>
      <dsp:spPr>
        <a:xfrm>
          <a:off x="6611580" y="624647"/>
          <a:ext cx="1282732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6680" rIns="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kern="1200" dirty="0"/>
            <a:t>WGV-Ab-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kern="1200" dirty="0" err="1"/>
            <a:t>stimmung</a:t>
          </a:r>
          <a:endParaRPr lang="de-DE" sz="2000" kern="1200" dirty="0"/>
        </a:p>
      </dsp:txBody>
      <dsp:txXfrm>
        <a:off x="6611580" y="624647"/>
        <a:ext cx="1282732" cy="922320"/>
      </dsp:txXfrm>
    </dsp:sp>
    <dsp:sp modelId="{D7EE33FF-885D-4404-8601-E6E4158096B0}">
      <dsp:nvSpPr>
        <dsp:cNvPr id="0" name=""/>
        <dsp:cNvSpPr/>
      </dsp:nvSpPr>
      <dsp:spPr>
        <a:xfrm>
          <a:off x="8152585" y="19847"/>
          <a:ext cx="1238678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81280" rIns="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Opt</a:t>
          </a:r>
          <a:r>
            <a:rPr lang="de-DE" sz="2000" kern="1200" dirty="0"/>
            <a:t>-Out?</a:t>
          </a:r>
        </a:p>
      </dsp:txBody>
      <dsp:txXfrm>
        <a:off x="8152585" y="19847"/>
        <a:ext cx="1238678" cy="604800"/>
      </dsp:txXfrm>
    </dsp:sp>
    <dsp:sp modelId="{267D9EB6-F1B0-4C79-9F8F-32BD60B3D9F1}">
      <dsp:nvSpPr>
        <dsp:cNvPr id="0" name=""/>
        <dsp:cNvSpPr/>
      </dsp:nvSpPr>
      <dsp:spPr>
        <a:xfrm>
          <a:off x="8152585" y="624647"/>
          <a:ext cx="1238678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6680" rIns="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kern="1200" dirty="0"/>
            <a:t>10 Monate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kern="1200" dirty="0">
              <a:sym typeface="Wingdings" panose="05000000000000000000" pitchFamily="2" charset="2"/>
            </a:rPr>
            <a:t></a:t>
          </a:r>
          <a:r>
            <a:rPr lang="de-DE" sz="2000" kern="1200" dirty="0"/>
            <a:t>Gesetze</a:t>
          </a:r>
        </a:p>
      </dsp:txBody>
      <dsp:txXfrm>
        <a:off x="8152585" y="624647"/>
        <a:ext cx="1238678" cy="922320"/>
      </dsp:txXfrm>
    </dsp:sp>
    <dsp:sp modelId="{83FF3E4F-FA22-49A6-9041-AD56D8822E42}">
      <dsp:nvSpPr>
        <dsp:cNvPr id="0" name=""/>
        <dsp:cNvSpPr/>
      </dsp:nvSpPr>
      <dsp:spPr>
        <a:xfrm>
          <a:off x="9649537" y="19847"/>
          <a:ext cx="1113434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81280" rIns="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1.6.20</a:t>
          </a:r>
          <a:r>
            <a:rPr lang="de-DE" sz="2000" b="1" kern="1200" dirty="0">
              <a:highlight>
                <a:srgbClr val="0000FF"/>
              </a:highlight>
            </a:rPr>
            <a:t>25</a:t>
          </a:r>
        </a:p>
      </dsp:txBody>
      <dsp:txXfrm>
        <a:off x="9649537" y="19847"/>
        <a:ext cx="1113434" cy="604800"/>
      </dsp:txXfrm>
    </dsp:sp>
    <dsp:sp modelId="{6489ED1E-1FA8-4640-91CF-0769EAA705F0}">
      <dsp:nvSpPr>
        <dsp:cNvPr id="0" name=""/>
        <dsp:cNvSpPr/>
      </dsp:nvSpPr>
      <dsp:spPr>
        <a:xfrm>
          <a:off x="9649537" y="624647"/>
          <a:ext cx="1113434" cy="922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6680" rIns="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kern="1200" dirty="0"/>
            <a:t>60 Unter-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kern="1200" dirty="0"/>
            <a:t>Schriften</a:t>
          </a:r>
        </a:p>
      </dsp:txBody>
      <dsp:txXfrm>
        <a:off x="9649537" y="624647"/>
        <a:ext cx="1113434" cy="922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CCB1D-FDB2-4ACE-B710-4023EB6AA7B9}">
      <dsp:nvSpPr>
        <dsp:cNvPr id="0" name=""/>
        <dsp:cNvSpPr/>
      </dsp:nvSpPr>
      <dsp:spPr>
        <a:xfrm>
          <a:off x="1032" y="18353"/>
          <a:ext cx="162484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77216" rIns="0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Ratifizierung</a:t>
          </a:r>
        </a:p>
      </dsp:txBody>
      <dsp:txXfrm>
        <a:off x="1032" y="18353"/>
        <a:ext cx="1624846" cy="547200"/>
      </dsp:txXfrm>
    </dsp:sp>
    <dsp:sp modelId="{4A513685-4451-43A5-BFE1-52C498B58653}">
      <dsp:nvSpPr>
        <dsp:cNvPr id="0" name=""/>
        <dsp:cNvSpPr/>
      </dsp:nvSpPr>
      <dsp:spPr>
        <a:xfrm>
          <a:off x="1032" y="565553"/>
          <a:ext cx="1624846" cy="834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1346" rIns="0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900" kern="1200" dirty="0"/>
            <a:t>18 Monate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900" kern="1200" dirty="0">
              <a:sym typeface="Wingdings" panose="05000000000000000000" pitchFamily="2" charset="2"/>
            </a:rPr>
            <a:t></a:t>
          </a:r>
          <a:r>
            <a:rPr lang="de-DE" sz="1900" kern="1200" dirty="0"/>
            <a:t> Gesetze</a:t>
          </a:r>
        </a:p>
      </dsp:txBody>
      <dsp:txXfrm>
        <a:off x="1032" y="565553"/>
        <a:ext cx="1624846" cy="834480"/>
      </dsp:txXfrm>
    </dsp:sp>
    <dsp:sp modelId="{83FF3E4F-FA22-49A6-9041-AD56D8822E42}">
      <dsp:nvSpPr>
        <dsp:cNvPr id="0" name=""/>
        <dsp:cNvSpPr/>
      </dsp:nvSpPr>
      <dsp:spPr>
        <a:xfrm>
          <a:off x="1940693" y="18353"/>
          <a:ext cx="135718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77216" rIns="0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1.12.20</a:t>
          </a:r>
          <a:r>
            <a:rPr lang="de-DE" sz="1900" b="1" kern="1200" dirty="0">
              <a:highlight>
                <a:srgbClr val="0000FF"/>
              </a:highlight>
            </a:rPr>
            <a:t>25</a:t>
          </a:r>
        </a:p>
      </dsp:txBody>
      <dsp:txXfrm>
        <a:off x="1940693" y="18353"/>
        <a:ext cx="1357186" cy="547200"/>
      </dsp:txXfrm>
    </dsp:sp>
    <dsp:sp modelId="{6489ED1E-1FA8-4640-91CF-0769EAA705F0}">
      <dsp:nvSpPr>
        <dsp:cNvPr id="0" name=""/>
        <dsp:cNvSpPr/>
      </dsp:nvSpPr>
      <dsp:spPr>
        <a:xfrm>
          <a:off x="1940693" y="565553"/>
          <a:ext cx="1357186" cy="834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6680" rIns="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kern="1200" dirty="0"/>
            <a:t>60 Unter-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kern="1200" dirty="0"/>
            <a:t>Schriften</a:t>
          </a:r>
        </a:p>
      </dsp:txBody>
      <dsp:txXfrm>
        <a:off x="1940693" y="565553"/>
        <a:ext cx="1357186" cy="834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CCB1D-FDB2-4ACE-B710-4023EB6AA7B9}">
      <dsp:nvSpPr>
        <dsp:cNvPr id="0" name=""/>
        <dsp:cNvSpPr/>
      </dsp:nvSpPr>
      <dsp:spPr>
        <a:xfrm>
          <a:off x="0" y="0"/>
          <a:ext cx="2137070" cy="4320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73152" rIns="0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24.9.20</a:t>
          </a:r>
          <a:r>
            <a:rPr lang="de-DE" sz="1800" kern="1200" dirty="0">
              <a:highlight>
                <a:srgbClr val="0000FF"/>
              </a:highlight>
            </a:rPr>
            <a:t>24</a:t>
          </a:r>
        </a:p>
      </dsp:txBody>
      <dsp:txXfrm>
        <a:off x="0" y="0"/>
        <a:ext cx="2137070" cy="432000"/>
      </dsp:txXfrm>
    </dsp:sp>
    <dsp:sp modelId="{4A513685-4451-43A5-BFE1-52C498B58653}">
      <dsp:nvSpPr>
        <dsp:cNvPr id="0" name=""/>
        <dsp:cNvSpPr/>
      </dsp:nvSpPr>
      <dsp:spPr>
        <a:xfrm>
          <a:off x="0" y="442148"/>
          <a:ext cx="2137070" cy="6793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85344" rIns="0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600" kern="1200" dirty="0"/>
            <a:t>Planetarische Notlagen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600" kern="1200" dirty="0"/>
            <a:t>Agenda 2030</a:t>
          </a:r>
        </a:p>
      </dsp:txBody>
      <dsp:txXfrm>
        <a:off x="0" y="442148"/>
        <a:ext cx="2137070" cy="679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DBF75-EDA2-407C-AB06-CE43597F814A}">
      <dsp:nvSpPr>
        <dsp:cNvPr id="0" name=""/>
        <dsp:cNvSpPr/>
      </dsp:nvSpPr>
      <dsp:spPr>
        <a:xfrm>
          <a:off x="3895" y="20434"/>
          <a:ext cx="2342220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PHEIC Ausruf</a:t>
          </a:r>
        </a:p>
      </dsp:txBody>
      <dsp:txXfrm>
        <a:off x="3895" y="20434"/>
        <a:ext cx="2342220" cy="432000"/>
      </dsp:txXfrm>
    </dsp:sp>
    <dsp:sp modelId="{D1A675EB-7701-442E-8771-6FB1035FD1A2}">
      <dsp:nvSpPr>
        <dsp:cNvPr id="0" name=""/>
        <dsp:cNvSpPr/>
      </dsp:nvSpPr>
      <dsp:spPr>
        <a:xfrm>
          <a:off x="3895" y="452434"/>
          <a:ext cx="2342220" cy="11252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500" kern="1200" dirty="0"/>
            <a:t>1: PHEIC (IGV)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500" kern="1200" dirty="0"/>
            <a:t>2: Pandemie = PHEIC (infektiös)</a:t>
          </a:r>
          <a:br>
            <a:rPr lang="de-DE" sz="1500" kern="1200" dirty="0"/>
          </a:br>
          <a:r>
            <a:rPr lang="de-DE" sz="1500" kern="1200" dirty="0">
              <a:highlight>
                <a:srgbClr val="FFFF00"/>
              </a:highlight>
            </a:rPr>
            <a:t>(neu seit 17.4.24)</a:t>
          </a:r>
        </a:p>
      </dsp:txBody>
      <dsp:txXfrm>
        <a:off x="3895" y="452434"/>
        <a:ext cx="2342220" cy="1125235"/>
      </dsp:txXfrm>
    </dsp:sp>
    <dsp:sp modelId="{85FD3B9E-0A86-4CC5-B76B-5C3A74295882}">
      <dsp:nvSpPr>
        <dsp:cNvPr id="0" name=""/>
        <dsp:cNvSpPr/>
      </dsp:nvSpPr>
      <dsp:spPr>
        <a:xfrm>
          <a:off x="2674026" y="20434"/>
          <a:ext cx="2342220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Bioforschung</a:t>
          </a:r>
        </a:p>
      </dsp:txBody>
      <dsp:txXfrm>
        <a:off x="2674026" y="20434"/>
        <a:ext cx="2342220" cy="432000"/>
      </dsp:txXfrm>
    </dsp:sp>
    <dsp:sp modelId="{167515B2-DDC0-4A7B-9996-60BA83BF61A4}">
      <dsp:nvSpPr>
        <dsp:cNvPr id="0" name=""/>
        <dsp:cNvSpPr/>
      </dsp:nvSpPr>
      <dsp:spPr>
        <a:xfrm>
          <a:off x="2674026" y="452434"/>
          <a:ext cx="2342220" cy="11252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500" b="1" kern="1200" dirty="0"/>
            <a:t>Erreger</a:t>
          </a:r>
          <a:r>
            <a:rPr lang="de-DE" sz="1500" kern="1200" dirty="0"/>
            <a:t> mit ‚Potential‘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500" kern="1200" dirty="0" err="1"/>
            <a:t>Gain-of-Function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500" kern="1200" dirty="0"/>
            <a:t>Staaten &amp; Private Konzerne</a:t>
          </a:r>
        </a:p>
      </dsp:txBody>
      <dsp:txXfrm>
        <a:off x="2674026" y="452434"/>
        <a:ext cx="2342220" cy="1125235"/>
      </dsp:txXfrm>
    </dsp:sp>
    <dsp:sp modelId="{3465B4A1-40DF-4B19-9064-510AB3493FC4}">
      <dsp:nvSpPr>
        <dsp:cNvPr id="0" name=""/>
        <dsp:cNvSpPr/>
      </dsp:nvSpPr>
      <dsp:spPr>
        <a:xfrm>
          <a:off x="5344156" y="20434"/>
          <a:ext cx="2342220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Zensur</a:t>
          </a:r>
        </a:p>
      </dsp:txBody>
      <dsp:txXfrm>
        <a:off x="5344156" y="20434"/>
        <a:ext cx="2342220" cy="432000"/>
      </dsp:txXfrm>
    </dsp:sp>
    <dsp:sp modelId="{A6A1B494-3AD0-41CC-BD21-8566929529D5}">
      <dsp:nvSpPr>
        <dsp:cNvPr id="0" name=""/>
        <dsp:cNvSpPr/>
      </dsp:nvSpPr>
      <dsp:spPr>
        <a:xfrm>
          <a:off x="5344156" y="452434"/>
          <a:ext cx="2342220" cy="11252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500" kern="1200" dirty="0"/>
            <a:t>Informationskontrolle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500" kern="1200" dirty="0"/>
            <a:t>Soziale Plattformen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500" kern="1200" dirty="0"/>
            <a:t>Universitäten</a:t>
          </a:r>
        </a:p>
      </dsp:txBody>
      <dsp:txXfrm>
        <a:off x="5344156" y="452434"/>
        <a:ext cx="2342220" cy="1125235"/>
      </dsp:txXfrm>
    </dsp:sp>
    <dsp:sp modelId="{1AA9B382-D058-4419-8D22-738347E5C74A}">
      <dsp:nvSpPr>
        <dsp:cNvPr id="0" name=""/>
        <dsp:cNvSpPr/>
      </dsp:nvSpPr>
      <dsp:spPr>
        <a:xfrm>
          <a:off x="8014287" y="20434"/>
          <a:ext cx="2342220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Einhaltungskomitee (IGV)</a:t>
          </a:r>
        </a:p>
      </dsp:txBody>
      <dsp:txXfrm>
        <a:off x="8014287" y="20434"/>
        <a:ext cx="2342220" cy="432000"/>
      </dsp:txXfrm>
    </dsp:sp>
    <dsp:sp modelId="{9AB4F4D4-F7EE-4367-A54E-A2F8ED7A7C01}">
      <dsp:nvSpPr>
        <dsp:cNvPr id="0" name=""/>
        <dsp:cNvSpPr/>
      </dsp:nvSpPr>
      <dsp:spPr>
        <a:xfrm>
          <a:off x="8014287" y="452434"/>
          <a:ext cx="2342220" cy="11252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500" kern="1200" dirty="0"/>
            <a:t>Überwachung Umsetzung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500" kern="1200" dirty="0"/>
            <a:t>Finanzieller Druck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500" kern="1200" dirty="0"/>
            <a:t>Verdeckte Sanktionen</a:t>
          </a:r>
          <a:br>
            <a:rPr lang="de-DE" sz="1500" kern="1200" dirty="0"/>
          </a:br>
          <a:r>
            <a:rPr lang="de-DE" sz="1500" kern="1200" dirty="0">
              <a:highlight>
                <a:srgbClr val="FFFF00"/>
              </a:highlight>
            </a:rPr>
            <a:t>(neu seit 17.4.24)</a:t>
          </a:r>
        </a:p>
      </dsp:txBody>
      <dsp:txXfrm>
        <a:off x="8014287" y="452434"/>
        <a:ext cx="2342220" cy="1125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DBF75-EDA2-407C-AB06-CE43597F814A}">
      <dsp:nvSpPr>
        <dsp:cNvPr id="0" name=""/>
        <dsp:cNvSpPr/>
      </dsp:nvSpPr>
      <dsp:spPr>
        <a:xfrm>
          <a:off x="3237" y="40936"/>
          <a:ext cx="3156685" cy="489600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Produkte</a:t>
          </a:r>
        </a:p>
      </dsp:txBody>
      <dsp:txXfrm>
        <a:off x="3237" y="40936"/>
        <a:ext cx="3156685" cy="489600"/>
      </dsp:txXfrm>
    </dsp:sp>
    <dsp:sp modelId="{D1A675EB-7701-442E-8771-6FB1035FD1A2}">
      <dsp:nvSpPr>
        <dsp:cNvPr id="0" name=""/>
        <dsp:cNvSpPr/>
      </dsp:nvSpPr>
      <dsp:spPr>
        <a:xfrm>
          <a:off x="3237" y="530536"/>
          <a:ext cx="3156685" cy="1026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Produktion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Beschaffung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Verteilung</a:t>
          </a:r>
        </a:p>
      </dsp:txBody>
      <dsp:txXfrm>
        <a:off x="3237" y="530536"/>
        <a:ext cx="3156685" cy="1026630"/>
      </dsp:txXfrm>
    </dsp:sp>
    <dsp:sp modelId="{2AE6243F-008B-4567-BA2C-86124EA47C3A}">
      <dsp:nvSpPr>
        <dsp:cNvPr id="0" name=""/>
        <dsp:cNvSpPr/>
      </dsp:nvSpPr>
      <dsp:spPr>
        <a:xfrm>
          <a:off x="3601858" y="40936"/>
          <a:ext cx="3156685" cy="489600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Notfall-Zulassungen (100 Tage)</a:t>
          </a:r>
        </a:p>
      </dsp:txBody>
      <dsp:txXfrm>
        <a:off x="3601858" y="40936"/>
        <a:ext cx="3156685" cy="489600"/>
      </dsp:txXfrm>
    </dsp:sp>
    <dsp:sp modelId="{5FA4698A-46FD-4AD3-B3D6-5670F7CE5A01}">
      <dsp:nvSpPr>
        <dsp:cNvPr id="0" name=""/>
        <dsp:cNvSpPr/>
      </dsp:nvSpPr>
      <dsp:spPr>
        <a:xfrm>
          <a:off x="3601858" y="530536"/>
          <a:ext cx="3156685" cy="1026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Pandemieprodukte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b="0" kern="1200" dirty="0"/>
            <a:t>Impfstoffe</a:t>
          </a:r>
          <a:r>
            <a:rPr lang="de-DE" sz="1700" kern="1200" dirty="0"/>
            <a:t> / Arzneimittel</a:t>
          </a:r>
        </a:p>
      </dsp:txBody>
      <dsp:txXfrm>
        <a:off x="3601858" y="530536"/>
        <a:ext cx="3156685" cy="1026630"/>
      </dsp:txXfrm>
    </dsp:sp>
    <dsp:sp modelId="{E0F9FC02-96FA-4851-AF26-95B3F59FEFDD}">
      <dsp:nvSpPr>
        <dsp:cNvPr id="0" name=""/>
        <dsp:cNvSpPr/>
      </dsp:nvSpPr>
      <dsp:spPr>
        <a:xfrm>
          <a:off x="7200480" y="40936"/>
          <a:ext cx="3156685" cy="489600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Verabreichung</a:t>
          </a:r>
        </a:p>
      </dsp:txBody>
      <dsp:txXfrm>
        <a:off x="7200480" y="40936"/>
        <a:ext cx="3156685" cy="489600"/>
      </dsp:txXfrm>
    </dsp:sp>
    <dsp:sp modelId="{425C0E9B-5DF4-4070-B624-A00DC82D8E08}">
      <dsp:nvSpPr>
        <dsp:cNvPr id="0" name=""/>
        <dsp:cNvSpPr/>
      </dsp:nvSpPr>
      <dsp:spPr>
        <a:xfrm>
          <a:off x="7200480" y="530536"/>
          <a:ext cx="3156685" cy="1026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Impfungen (Zwang?)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Medizinische Behandlungen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Sonstige Maßnahmen</a:t>
          </a:r>
        </a:p>
      </dsp:txBody>
      <dsp:txXfrm>
        <a:off x="7200480" y="530536"/>
        <a:ext cx="3156685" cy="1026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6243F-008B-4567-BA2C-86124EA47C3A}">
      <dsp:nvSpPr>
        <dsp:cNvPr id="0" name=""/>
        <dsp:cNvSpPr/>
      </dsp:nvSpPr>
      <dsp:spPr>
        <a:xfrm>
          <a:off x="3237" y="40936"/>
          <a:ext cx="3156685" cy="48960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Überwachungssystem</a:t>
          </a:r>
        </a:p>
      </dsp:txBody>
      <dsp:txXfrm>
        <a:off x="3237" y="40936"/>
        <a:ext cx="3156685" cy="489600"/>
      </dsp:txXfrm>
    </dsp:sp>
    <dsp:sp modelId="{5FA4698A-46FD-4AD3-B3D6-5670F7CE5A01}">
      <dsp:nvSpPr>
        <dsp:cNvPr id="0" name=""/>
        <dsp:cNvSpPr/>
      </dsp:nvSpPr>
      <dsp:spPr>
        <a:xfrm>
          <a:off x="3237" y="530536"/>
          <a:ext cx="3156685" cy="1026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Testen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Quarantäne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Maßnahmen …</a:t>
          </a:r>
        </a:p>
      </dsp:txBody>
      <dsp:txXfrm>
        <a:off x="3237" y="530536"/>
        <a:ext cx="3156685" cy="1026630"/>
      </dsp:txXfrm>
    </dsp:sp>
    <dsp:sp modelId="{3E12AD8B-E30F-44FC-B51E-A0B47F20C2C6}">
      <dsp:nvSpPr>
        <dsp:cNvPr id="0" name=""/>
        <dsp:cNvSpPr/>
      </dsp:nvSpPr>
      <dsp:spPr>
        <a:xfrm>
          <a:off x="3601858" y="40936"/>
          <a:ext cx="3156685" cy="48960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Grenzkontrollsystem (IGV)</a:t>
          </a:r>
        </a:p>
      </dsp:txBody>
      <dsp:txXfrm>
        <a:off x="3601858" y="40936"/>
        <a:ext cx="3156685" cy="489600"/>
      </dsp:txXfrm>
    </dsp:sp>
    <dsp:sp modelId="{39C127FD-39B2-4CDE-9C56-45B14748AC93}">
      <dsp:nvSpPr>
        <dsp:cNvPr id="0" name=""/>
        <dsp:cNvSpPr/>
      </dsp:nvSpPr>
      <dsp:spPr>
        <a:xfrm>
          <a:off x="3601858" y="530536"/>
          <a:ext cx="3156685" cy="1026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Grenzverkehr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Digitale ID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Digitale Impfpässe</a:t>
          </a:r>
        </a:p>
      </dsp:txBody>
      <dsp:txXfrm>
        <a:off x="3601858" y="530536"/>
        <a:ext cx="3156685" cy="1026630"/>
      </dsp:txXfrm>
    </dsp:sp>
    <dsp:sp modelId="{23D3DC29-D36B-4925-AE80-2A77374B121E}">
      <dsp:nvSpPr>
        <dsp:cNvPr id="0" name=""/>
        <dsp:cNvSpPr/>
      </dsp:nvSpPr>
      <dsp:spPr>
        <a:xfrm>
          <a:off x="7200480" y="40936"/>
          <a:ext cx="3156685" cy="48960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PABS-System (PA)</a:t>
          </a:r>
        </a:p>
      </dsp:txBody>
      <dsp:txXfrm>
        <a:off x="7200480" y="40936"/>
        <a:ext cx="3156685" cy="489600"/>
      </dsp:txXfrm>
    </dsp:sp>
    <dsp:sp modelId="{8318E8D3-78D7-42EF-A15F-944B76CFF50E}">
      <dsp:nvSpPr>
        <dsp:cNvPr id="0" name=""/>
        <dsp:cNvSpPr/>
      </dsp:nvSpPr>
      <dsp:spPr>
        <a:xfrm>
          <a:off x="7200480" y="530536"/>
          <a:ext cx="3156685" cy="1026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Pathogen Zugriff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Globale Lieferkette/Logistik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700" kern="1200" dirty="0"/>
            <a:t>Labornetzwerke</a:t>
          </a:r>
        </a:p>
      </dsp:txBody>
      <dsp:txXfrm>
        <a:off x="7200480" y="530536"/>
        <a:ext cx="3156685" cy="1026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49AE-A3F6-4DD6-B063-8142A64568FC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C84B9-58DC-4125-A4F0-3E5864508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98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pekt.plus/2020/10/16/uebersterblichkeit-massgeblich-durch-massiven-medikamenteneinsatz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Louis Pasteur hat das wohl erst auf seinem Sterbebett gesagt, nachdem er Zeit seines Lebens gegen </a:t>
            </a:r>
            <a:r>
              <a:rPr lang="de-DE" dirty="0" err="1"/>
              <a:t>Bécamp</a:t>
            </a:r>
            <a:r>
              <a:rPr lang="de-DE" dirty="0"/>
              <a:t> die umgekehrte These vertrat. Die 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letzten hundert Jahre Infektiologie / Immunologie werden ad absurdum geführt.</a:t>
            </a:r>
          </a:p>
          <a:p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Warum? Meine ungeschriebene Pflicht, mich jetzt für eine menschenwürdige Zukunft einzusetzen</a:t>
            </a:r>
          </a:p>
          <a:p>
            <a:r>
              <a:rPr lang="de-D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"</a:t>
            </a:r>
            <a:r>
              <a:rPr lang="de-DE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primum</a:t>
            </a:r>
            <a:r>
              <a:rPr lang="de-D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 non </a:t>
            </a:r>
            <a:r>
              <a:rPr lang="de-DE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nocere</a:t>
            </a:r>
            <a:r>
              <a:rPr lang="de-D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, secundum </a:t>
            </a:r>
            <a:r>
              <a:rPr lang="de-DE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cavere</a:t>
            </a:r>
            <a:r>
              <a:rPr lang="de-D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, tertium </a:t>
            </a:r>
            <a:r>
              <a:rPr lang="de-DE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sanare</a:t>
            </a:r>
            <a:r>
              <a:rPr lang="de-D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" – übersetzt: </a:t>
            </a:r>
            <a:r>
              <a:rPr lang="de-DE" b="0" i="0" dirty="0">
                <a:solidFill>
                  <a:srgbClr val="040C28"/>
                </a:solidFill>
                <a:effectLst/>
                <a:highlight>
                  <a:srgbClr val="D3E3FD"/>
                </a:highlight>
                <a:latin typeface="Google Sans"/>
              </a:rPr>
              <a:t>"Erstens nicht schaden, zweitens vorsichtig sein, drittens heilen"</a:t>
            </a:r>
            <a:r>
              <a:rPr lang="de-D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.</a:t>
            </a:r>
            <a:endParaRPr lang="de-DE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Disclaimer: Die Einschätzungen spiegeln eine Auswahl von Fachexperten wieder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00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Gesundheitsberichterstattung des Bundes</a:t>
            </a:r>
          </a:p>
          <a:p>
            <a:r>
              <a:rPr lang="de-D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Ein medizinisch „harter Endpunkt“ kann objektiv gemessen werden (Beispiel Tod), weiche Endpunkte nur indirekt</a:t>
            </a:r>
          </a:p>
          <a:p>
            <a:r>
              <a:rPr lang="de-D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WHO Pandemieausruf: 11.3.2020 – 1.4.2023 (3 Jahre)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311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Einige Länder hatten tatsächlich Ausschläge im April. Warum das so war erkläre ich in den nächsten Folien.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36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WHO </a:t>
            </a:r>
            <a:r>
              <a:rPr lang="de-DE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Panedemie</a:t>
            </a:r>
            <a:r>
              <a:rPr lang="de-D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-Ausruf </a:t>
            </a:r>
            <a:r>
              <a:rPr lang="de-DE" b="0" i="0" dirty="0">
                <a:solidFill>
                  <a:srgbClr val="040C28"/>
                </a:solidFill>
                <a:effectLst/>
                <a:highlight>
                  <a:srgbClr val="D3E3FD"/>
                </a:highlight>
                <a:latin typeface="Google Sans"/>
              </a:rPr>
              <a:t>11.6.2009 – 1.8.2010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&amp;quot"/>
                <a:hlinkClick r:id="rId3"/>
              </a:rPr>
              <a:t>Hydroxychloroquin</a:t>
            </a:r>
            <a:r>
              <a:rPr lang="de-DE" sz="1200" dirty="0">
                <a:solidFill>
                  <a:srgbClr val="000000"/>
                </a:solidFill>
                <a:latin typeface="&amp;quot"/>
              </a:rPr>
              <a:t>: Auch in Brasilien Studien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dirty="0">
                <a:solidFill>
                  <a:srgbClr val="373636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22.5.2020, Lancet-Studie mit 96.000 Patienten Sterblichkeit deutlich erhöht (dann widerrufen?)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dirty="0">
                <a:solidFill>
                  <a:srgbClr val="373636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Französische Regierung: Erlass erlaubt Krankenhäusern </a:t>
            </a:r>
            <a:r>
              <a:rPr lang="de-DE" sz="1200" dirty="0">
                <a:solidFill>
                  <a:srgbClr val="000000"/>
                </a:solidFill>
                <a:latin typeface="&amp;quot"/>
                <a:hlinkClick r:id="rId3"/>
              </a:rPr>
              <a:t>Hydroxychloroquin</a:t>
            </a:r>
            <a:endParaRPr lang="de-DE" sz="1200" dirty="0">
              <a:solidFill>
                <a:srgbClr val="000000"/>
              </a:solidFill>
              <a:latin typeface="&amp;quo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&amp;quot"/>
              </a:rPr>
              <a:t>Leiter Recovery-Studie</a:t>
            </a:r>
            <a:r>
              <a:rPr lang="de-DE" sz="1200" b="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de-DE" b="0" i="0" dirty="0" err="1">
                <a:solidFill>
                  <a:srgbClr val="373636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Landray</a:t>
            </a:r>
            <a:r>
              <a:rPr lang="de-DE" b="0" i="0" dirty="0">
                <a:solidFill>
                  <a:srgbClr val="373636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hat Hydroxychloroquin mit Hydroxychinolin verwechselt.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dirty="0">
                <a:solidFill>
                  <a:srgbClr val="373636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Buch: </a:t>
            </a:r>
            <a:r>
              <a:rPr lang="de-DE" b="1" i="0" dirty="0">
                <a:solidFill>
                  <a:srgbClr val="0F1111"/>
                </a:solidFill>
                <a:effectLst/>
                <a:highlight>
                  <a:srgbClr val="FFFFFF"/>
                </a:highlight>
                <a:latin typeface="Amazon Ember"/>
              </a:rPr>
              <a:t>Die fatalen Fehler der Weltgesundheitsorganisation und was sie auslösten (https://www.amazon.de/COVID-19-Pandemie-Weltgesundheitsorganisation-ausl%C3%B6sten-verh%C3%A4ngnisvollen/dp/3947818157)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>
              <a:solidFill>
                <a:srgbClr val="000000"/>
              </a:solidFill>
              <a:latin typeface="&amp;quo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876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repräsentativen Demokratien ist das Volk auch indirekt der Souverän</a:t>
            </a:r>
          </a:p>
          <a:p>
            <a:r>
              <a:rPr lang="de-DE" dirty="0"/>
              <a:t>Über 3 Jahre dauert es aus den Verträgen herauszukommen.</a:t>
            </a:r>
          </a:p>
          <a:p>
            <a:r>
              <a:rPr lang="de-DE" dirty="0"/>
              <a:t>Subsidiarität gilt z.B. in Beziehung zur EU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439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Entschädigungen / Verantwortung: Soll überlegt werden „</a:t>
            </a:r>
            <a:r>
              <a:rPr lang="de-DE" dirty="0" err="1"/>
              <a:t>considered</a:t>
            </a:r>
            <a:r>
              <a:rPr lang="de-DE" dirty="0"/>
              <a:t>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592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Politischer und völkerrechtlicher Druck durch globales Handeln stärker, trotzdem wir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678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Global </a:t>
            </a:r>
            <a:r>
              <a:rPr lang="de-DE" dirty="0" err="1"/>
              <a:t>public</a:t>
            </a:r>
            <a:r>
              <a:rPr lang="de-DE" dirty="0"/>
              <a:t> private </a:t>
            </a:r>
            <a:r>
              <a:rPr lang="de-DE" dirty="0" err="1"/>
              <a:t>partnerships</a:t>
            </a:r>
            <a:r>
              <a:rPr lang="de-DE" dirty="0"/>
              <a:t>. Auch </a:t>
            </a:r>
            <a:r>
              <a:rPr lang="de-DE" dirty="0" err="1"/>
              <a:t>Stakeholderkapitalismus</a:t>
            </a:r>
            <a:r>
              <a:rPr lang="de-DE" dirty="0"/>
              <a:t>, Auch Parlamente werden durchsetzt (Klaus Schwab)</a:t>
            </a:r>
          </a:p>
          <a:p>
            <a:r>
              <a:rPr lang="de-DE" dirty="0"/>
              <a:t>Oktober 2023: 200 Fachmagazine: „Klimakrise“ soll als Gesundheitsnotstand auf der 77. WHA anerkannt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442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Global </a:t>
            </a:r>
            <a:r>
              <a:rPr lang="de-DE" dirty="0" err="1"/>
              <a:t>public</a:t>
            </a:r>
            <a:r>
              <a:rPr lang="de-DE" dirty="0"/>
              <a:t> private </a:t>
            </a:r>
            <a:r>
              <a:rPr lang="de-DE" dirty="0" err="1"/>
              <a:t>partnerships</a:t>
            </a:r>
            <a:r>
              <a:rPr lang="de-DE" dirty="0"/>
              <a:t>. Auch </a:t>
            </a:r>
            <a:r>
              <a:rPr lang="de-DE" dirty="0" err="1"/>
              <a:t>Stakeholderkapitalismus</a:t>
            </a:r>
            <a:r>
              <a:rPr lang="de-DE" dirty="0"/>
              <a:t>, Auch Parlamente werden durchsetzt (Klaus Schwab)</a:t>
            </a:r>
          </a:p>
          <a:p>
            <a:r>
              <a:rPr lang="de-DE" dirty="0"/>
              <a:t>Oktober 2023: 200 Fachmagazine: „Klimakrise“ soll als Gesundheitsnotstand auf der 77. WHA anerkannt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261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Jeder kann verschiedene Dinge und darf sich nicht überlasten. Wir erhalten meist kein Geld und haben einen großen Nachteil.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41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Verträge: Völkerrechtlich verbindlich! </a:t>
            </a:r>
          </a:p>
          <a:p>
            <a:r>
              <a:rPr lang="de-DE" dirty="0"/>
              <a:t>IGV-Anpassung anfangs nur über Leaks (Transparenz?)</a:t>
            </a:r>
          </a:p>
          <a:p>
            <a:r>
              <a:rPr lang="de-DE" dirty="0"/>
              <a:t>Gleicher Zugang zu Medikamenten, Vorbereitung, Verhinderung (weil angeblich nicht ausreichend)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Gesetze müssen durch Bundestag und Bundesrat (Rang unter Grundgesetz)</a:t>
            </a:r>
          </a:p>
          <a:p>
            <a:r>
              <a:rPr lang="de-DE" dirty="0"/>
              <a:t>Mit einer „planetarischen Notlage“ können die WHO-Notlagen ausgelöst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84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WHO (gegründet 1948) Ist eine Regierungsorganisation, wie UNESCO, Weltbank, IWF, …</a:t>
            </a:r>
          </a:p>
          <a:p>
            <a:r>
              <a:rPr lang="de-DE" dirty="0"/>
              <a:t>Generaldirektor: Dr. Tedros Adhanom </a:t>
            </a:r>
            <a:r>
              <a:rPr lang="de-DE" dirty="0" err="1"/>
              <a:t>Gebreyesus</a:t>
            </a:r>
            <a:r>
              <a:rPr lang="de-DE" dirty="0"/>
              <a:t> seit 2017, 2/3 durch WHA gewählt</a:t>
            </a:r>
          </a:p>
          <a:p>
            <a:r>
              <a:rPr lang="de-DE" dirty="0"/>
              <a:t>2020/21: Deutschland 1,26 Milliarden Dollar, 22/23-Etat: 6,1 Milliarden, Zu Konzernen zählen auch: Rockefeller (neuer Partner)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&amp;quot"/>
              </a:rPr>
              <a:t>Verhandlungsmandat für alle 27 EU-Länder ohne Anerkennung, Umgehung nationaler Souveränität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de-DE" sz="28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Merriweather" panose="020F0502020204030204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Merriweather" panose="020F0502020204030204" pitchFamily="2" charset="0"/>
              </a:rPr>
              <a:t>Backup: Chisholm: „Niemand kann über die Zukunft der Menschheit nachdenken, ohne anzuerkennen, dass eine Art Weltorganisation, eine Art Weltregierung oder Weltkonföderation, sowohl unvermeidlich als auch wünschenswert ist.“</a:t>
            </a:r>
            <a:endParaRPr lang="de-DE" sz="1800" dirty="0">
              <a:solidFill>
                <a:srgbClr val="000000"/>
              </a:solidFill>
              <a:effectLst/>
              <a:latin typeface="&amp;quo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43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dirty="0">
              <a:solidFill>
                <a:srgbClr val="000000"/>
              </a:solidFill>
              <a:effectLst/>
              <a:latin typeface="&amp;quo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200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PHEIC: Public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emergency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international </a:t>
            </a:r>
            <a:r>
              <a:rPr lang="de-DE" dirty="0" err="1"/>
              <a:t>concern</a:t>
            </a:r>
            <a:r>
              <a:rPr lang="de-DE" dirty="0"/>
              <a:t> (Gesundheitsnotstand internationaler Tragweite)  Die Abkürzung steht nicht mehr im PA-Vertrag</a:t>
            </a:r>
          </a:p>
          <a:p>
            <a:r>
              <a:rPr lang="de-DE" dirty="0"/>
              <a:t>Dr. Amrei Müller (Juristin): Autor der Zerlegung</a:t>
            </a:r>
          </a:p>
          <a:p>
            <a:pPr algn="l"/>
            <a:r>
              <a:rPr lang="de-DE" dirty="0"/>
              <a:t>PABS: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Pathogen Access and Benefit-Sharing System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Compliance Committee: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781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465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Entschädigungen / Verantwortung: Soll überlegt werden „</a:t>
            </a:r>
            <a:r>
              <a:rPr lang="de-DE" dirty="0" err="1"/>
              <a:t>considered</a:t>
            </a:r>
            <a:r>
              <a:rPr lang="de-DE" dirty="0"/>
              <a:t>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1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BZgA: Bundeszentrale für gesundheitliche Aufklärung  (Faktoren aus Unterthemen)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C84B9-58DC-4125-A4F0-3E58645084D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14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14.5.2024, Marc Dzaebel, 0174 9064236, presse@diebasis-dan-lg.de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3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14.5.2024, Marc Dzaebel, 0174 9064236, presse@diebasis-dan-lg.de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8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14.5.2024, Marc Dzaebel, 0174 9064236, presse@diebasis-dan-lg.de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8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14.5.2024, Marc Dzaebel, 0174 9064236, presse@diebasis-dan-lg.de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9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14.5.2024, Marc Dzaebel, 0174 9064236, presse@diebasis-dan-lg.de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14.5.2024, Marc Dzaebel, 0174 9064236, presse@diebasis-dan-lg.de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82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14.5.2024, Marc Dzaebel, 0174 9064236, presse@diebasis-dan-lg.de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14.5.2024, Marc Dzaebel, 0174 9064236, presse@diebasis-dan-lg.de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14.5.2024, Marc Dzaebel, 0174 9064236, presse@diebasis-dan-lg.de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14.5.2024, Marc Dzaebel, 0174 9064236, presse@diebasis-dan-lg.de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5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14.5.2024, Marc Dzaebel, 0174 9064236, presse@diebasis-dan-lg.de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4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14.5.2024, Marc Dzaebel, 0174 9064236, presse@diebasis-dan-lg.de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BBAD5-6392-44FA-A5D3-99632E526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75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-diskurs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resse@diebasis-dan-lg.de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www.brunel.net/de-de/blog/robert-koc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eddeutsche.de/gesundheit/gesundheit-hamburger-corona-tote-im-schnitt-83-jahre-alt-dpa.urn-newsml-dpa-com-20090101-210218-99-498326" TargetMode="External"/><Relationship Id="rId4" Type="http://schemas.openxmlformats.org/officeDocument/2006/relationships/hyperlink" Target="https://www.ncbi.nlm.nih.gov/pmc/articles/PMC10292034/#:~:text=Suddenly%2C%20excess%20mortality%20appears%20that%20is%20no%20longer%20dependent%20on%20age%20and%20even%20observed%20in%20young%20age%20group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orona-diskurs.de/impfung/" TargetMode="External"/><Relationship Id="rId3" Type="http://schemas.openxmlformats.org/officeDocument/2006/relationships/hyperlink" Target="https://www.welt.de/gesundheit/article8385860/Die-vergessene-Hysterie-um-die-Schweinegrippe.html" TargetMode="External"/><Relationship Id="rId7" Type="http://schemas.openxmlformats.org/officeDocument/2006/relationships/hyperlink" Target="https://www.aerzteblatt.de/nachrichten/142074/WHO-aktualisiert-Empfehlungen-zu-Coronaimpfung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yerische-staatszeitung.de/staatszeitung/politik/detailansicht-politik/artikel/fehler-werden-so-zementiert.html#topPosition" TargetMode="External"/><Relationship Id="rId5" Type="http://schemas.openxmlformats.org/officeDocument/2006/relationships/hyperlink" Target="https://www.forschung-und-lehre.de/forschung/who-statistik-zu-uebersterblichkeit-fehlerhaft-4761" TargetMode="External"/><Relationship Id="rId10" Type="http://schemas.openxmlformats.org/officeDocument/2006/relationships/hyperlink" Target="https://www.infektionsschutz.de/coronavirus/basisinformationen/coronavirus-sars-cov-2-ansteckung-und-uebertragung/#:~:text=Das%20Coronavirus%20verbreitet%20sich%20%C3%BCber,Virusvariante%20Omikron%20ist%20sehr%20ansteckend." TargetMode="External"/><Relationship Id="rId4" Type="http://schemas.openxmlformats.org/officeDocument/2006/relationships/hyperlink" Target="https://respekt.plus/2020/10/16/uebersterblichkeit-massgeblich-durch-massiven-medikamenteneinsatz/" TargetMode="External"/><Relationship Id="rId9" Type="http://schemas.openxmlformats.org/officeDocument/2006/relationships/hyperlink" Target="https://www.who.int/publications/m/item/key-messages-and-actions-for-covid-19-prevention-and-control-in-school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www.youtube.com/watch?v=s9Sklt7mLxs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setze-im-internet.de/gg/art_79.html" TargetMode="External"/><Relationship Id="rId5" Type="http://schemas.openxmlformats.org/officeDocument/2006/relationships/hyperlink" Target="https://www.gesetze-im-internet.de/gg/art_23.html" TargetMode="External"/><Relationship Id="rId4" Type="http://schemas.openxmlformats.org/officeDocument/2006/relationships/hyperlink" Target="https://de.wikipedia.org/wiki/Souver%C3%A4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kp.at/2024/05/12/auch-slowakei-lehnt-who-vertraege-ab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kp.at/2024/05/10/japan-gross-angelegte-nationale-bewegung-will-who-stoppen/" TargetMode="External"/><Relationship Id="rId5" Type="http://schemas.openxmlformats.org/officeDocument/2006/relationships/hyperlink" Target="https://norberthaering.de/news/pandemieabkommen-us-senatoren/" TargetMode="External"/><Relationship Id="rId4" Type="http://schemas.openxmlformats.org/officeDocument/2006/relationships/hyperlink" Target="https://tkp.at/2024/05/03/haelfte-des-us-senats-fordert-von-biden-die-ablehnung-der-who-vertraeg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-spiegel.ru/2023/die-who-soll-die-klimakrise-als-gesundheitsnotstand-anerkenne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z.ch/ein_guter_deal_zwischen_staat_und_wirtschaft-ld.54230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who.int/gb/inb/pdf_files/inb9/A_inb9_3Rev1-en.pdf" TargetMode="External"/><Relationship Id="rId3" Type="http://schemas.openxmlformats.org/officeDocument/2006/relationships/hyperlink" Target="https://www.mwgfd.org/wp-content/uploads/2023/05/WGIHR_Compilation-en_Uebersetzung.pdf" TargetMode="External"/><Relationship Id="rId7" Type="http://schemas.openxmlformats.org/officeDocument/2006/relationships/hyperlink" Target="https://www.mwgfd.org/wp-content/uploads/2023/06/CAVersion-2.6_Deutsch_220623.pdf" TargetMode="External"/><Relationship Id="rId12" Type="http://schemas.openxmlformats.org/officeDocument/2006/relationships/hyperlink" Target="https://www.zeit.de/politik/ausland/2024-05/who-pandemie-abkommen-vorlaeufig-gescheite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s.who.int/gb/wgihr/" TargetMode="External"/><Relationship Id="rId11" Type="http://schemas.openxmlformats.org/officeDocument/2006/relationships/hyperlink" Target="https://tkp.at/2024/05/11/pandemievertrag-vorerst-offenbar-gescheitert/" TargetMode="External"/><Relationship Id="rId5" Type="http://schemas.openxmlformats.org/officeDocument/2006/relationships/hyperlink" Target="https://apps.who.int/gb/wgihr/pdf_files/wgihr1/WGIHR_Compilation-en.pdf" TargetMode="External"/><Relationship Id="rId10" Type="http://schemas.openxmlformats.org/officeDocument/2006/relationships/hyperlink" Target="https://de.wikipedia.org/wiki/V%C3%B6lkerrecht#:~:text=In%20Deutschland%20sind%20gem%C3%A4%C3%9F%20Art,den%20Gesetzen%20(%E2%86%92%20V%C3%B6lkerrechtsklausel)." TargetMode="External"/><Relationship Id="rId4" Type="http://schemas.openxmlformats.org/officeDocument/2006/relationships/hyperlink" Target="https://apps.who.int/gb/wgihr/pdf_files/wgihr8/WGIHR8_Proposed_Bureau_text-en.pdf" TargetMode="External"/><Relationship Id="rId9" Type="http://schemas.openxmlformats.org/officeDocument/2006/relationships/hyperlink" Target="https://apps.who.int/gb/inb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ashkurs.com/hintergrundinfos/beitrag/der-erste-who-chef-machte-kein-hehl-aus-seinen-antidemokratischen-plaenen-fuer-die-organisation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bastian-barucker.de/was-ist-die-globale-oeffentlich-private-partnerschaf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kp.at/2024/05/09/braucht-es-einen-who-vertrag-fuer-one-health-laengst-etabliert-in-der-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zga.de/fileadmin/user_upload/Studien/PDF/BZgA_Memorandum_Evidenzbasierung.pdf" TargetMode="Externa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>
            <a:extLst>
              <a:ext uri="{FF2B5EF4-FFF2-40B4-BE49-F238E27FC236}">
                <a16:creationId xmlns:a16="http://schemas.microsoft.com/office/drawing/2014/main" id="{2D2F7263-C829-150B-EB2F-2AA7462EB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298" y="1015130"/>
            <a:ext cx="11346325" cy="177588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Die </a:t>
            </a:r>
            <a:r>
              <a:rPr lang="en-US" i="0" u="none" strike="noStrike" kern="1200" baseline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neuen</a:t>
            </a:r>
            <a:r>
              <a:rPr lang="en-US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 WHO-</a:t>
            </a:r>
            <a:r>
              <a:rPr lang="en-US" i="0" u="none" strike="noStrike" kern="1200" baseline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Pandemieverträge</a:t>
            </a:r>
            <a:r>
              <a:rPr lang="en-US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 für 194 </a:t>
            </a:r>
            <a:r>
              <a:rPr lang="en-US" i="0" u="none" strike="noStrike" kern="1200" baseline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Staaten</a:t>
            </a:r>
            <a:endParaRPr lang="en-US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j-ea"/>
              <a:cs typeface="+mj-cs"/>
            </a:endParaRPr>
          </a:p>
        </p:txBody>
      </p:sp>
      <p:sp useBgFill="1">
        <p:nvSpPr>
          <p:cNvPr id="3" name="Untertitel 2">
            <a:extLst>
              <a:ext uri="{FF2B5EF4-FFF2-40B4-BE49-F238E27FC236}">
                <a16:creationId xmlns:a16="http://schemas.microsoft.com/office/drawing/2014/main" id="{9318EB4D-CCE6-CD76-24D7-D2ECD0059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298" y="2919793"/>
            <a:ext cx="11346325" cy="267985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b="1" dirty="0" err="1"/>
              <a:t>Vortrag</a:t>
            </a:r>
            <a:r>
              <a:rPr lang="en-US" dirty="0"/>
              <a:t>: </a:t>
            </a:r>
            <a:r>
              <a:rPr lang="en-US" i="1" dirty="0"/>
              <a:t>Marc Dzaebel</a:t>
            </a:r>
            <a:r>
              <a:rPr lang="en-US" dirty="0"/>
              <a:t>, Dipl. Inform., 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corona-diskurs.de</a:t>
            </a:r>
            <a:r>
              <a:rPr lang="en-US" dirty="0"/>
              <a:t>, </a:t>
            </a:r>
            <a:r>
              <a:rPr lang="en-US" dirty="0" err="1"/>
              <a:t>Pressesprecher</a:t>
            </a:r>
            <a:br>
              <a:rPr lang="en-US" dirty="0"/>
            </a:br>
            <a:r>
              <a:rPr lang="en-US" dirty="0"/>
              <a:t>                   </a:t>
            </a:r>
            <a:r>
              <a:rPr lang="en-US" dirty="0" err="1"/>
              <a:t>Stationen</a:t>
            </a:r>
            <a:r>
              <a:rPr lang="en-US" dirty="0"/>
              <a:t>: GS-, </a:t>
            </a:r>
            <a:r>
              <a:rPr lang="en-US" dirty="0" err="1"/>
              <a:t>Bereichs</a:t>
            </a:r>
            <a:r>
              <a:rPr lang="en-US" dirty="0"/>
              <a:t>- &amp; </a:t>
            </a:r>
            <a:r>
              <a:rPr lang="en-US" dirty="0" err="1"/>
              <a:t>Entwicklungsleiter</a:t>
            </a:r>
            <a:r>
              <a:rPr lang="en-US" dirty="0"/>
              <a:t>, </a:t>
            </a:r>
            <a:r>
              <a:rPr lang="en-US" dirty="0" err="1"/>
              <a:t>Projektmanager</a:t>
            </a:r>
            <a:r>
              <a:rPr lang="en-US" dirty="0"/>
              <a:t>, IT-Architekt</a:t>
            </a:r>
          </a:p>
          <a:p>
            <a:pPr marL="0" indent="0" algn="l">
              <a:buNone/>
            </a:pPr>
            <a:r>
              <a:rPr lang="en-US" kern="1200" dirty="0" err="1">
                <a:latin typeface="+mn-lt"/>
                <a:ea typeface="+mn-ea"/>
                <a:cs typeface="+mn-cs"/>
              </a:rPr>
              <a:t>Begründer</a:t>
            </a:r>
            <a:r>
              <a:rPr lang="en-US" kern="1200" dirty="0">
                <a:latin typeface="+mn-lt"/>
                <a:ea typeface="+mn-ea"/>
                <a:cs typeface="+mn-cs"/>
              </a:rPr>
              <a:t> der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Mikrobiologie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bereits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im</a:t>
            </a:r>
            <a:r>
              <a:rPr lang="en-US" kern="1200" dirty="0">
                <a:latin typeface="+mn-lt"/>
                <a:ea typeface="+mn-ea"/>
                <a:cs typeface="+mn-cs"/>
              </a:rPr>
              <a:t> 19.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Jahrhundert</a:t>
            </a:r>
            <a:r>
              <a:rPr lang="en-US" kern="1200" dirty="0">
                <a:latin typeface="+mn-lt"/>
                <a:ea typeface="+mn-ea"/>
                <a:cs typeface="+mn-cs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kern="1200" dirty="0"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 Koch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(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Nobelpreis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): „</a:t>
            </a:r>
            <a:r>
              <a:rPr lang="en-US" sz="2800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Die </a:t>
            </a:r>
            <a:r>
              <a:rPr lang="en-US" sz="2800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Bakterie</a:t>
            </a:r>
            <a:r>
              <a:rPr lang="en-US" sz="2800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ist</a:t>
            </a:r>
            <a:r>
              <a:rPr lang="en-US" sz="2800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nichts</a:t>
            </a:r>
            <a:r>
              <a:rPr lang="en-US" sz="2800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, das </a:t>
            </a:r>
            <a:r>
              <a:rPr lang="en-US" sz="2800" b="1" i="1" kern="1200" dirty="0">
                <a:solidFill>
                  <a:schemeClr val="accent2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Milieu</a:t>
            </a:r>
            <a:r>
              <a:rPr lang="en-US" sz="2800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ist</a:t>
            </a:r>
            <a:r>
              <a:rPr lang="en-US" sz="2800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alles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“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kern="1200" dirty="0">
                <a:latin typeface="+mn-lt"/>
                <a:ea typeface="+mn-ea"/>
                <a:cs typeface="+mn-cs"/>
              </a:rPr>
              <a:t>L. Pasteur /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Béchamp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: „</a:t>
            </a:r>
            <a:r>
              <a:rPr lang="en-US" sz="2800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Das </a:t>
            </a:r>
            <a:r>
              <a:rPr lang="en-US" sz="2800" b="1" i="1" kern="1200" dirty="0">
                <a:solidFill>
                  <a:schemeClr val="accent2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Milieu</a:t>
            </a:r>
            <a:r>
              <a:rPr lang="en-US" sz="2800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ist</a:t>
            </a:r>
            <a:r>
              <a:rPr lang="en-US" sz="2800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alles</a:t>
            </a:r>
            <a:r>
              <a:rPr lang="en-US" sz="2800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, der </a:t>
            </a:r>
            <a:r>
              <a:rPr lang="en-US" sz="2800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Erreger</a:t>
            </a:r>
            <a:r>
              <a:rPr lang="en-US" sz="2800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nichts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“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/>
              <a:t>Leitsatz</a:t>
            </a:r>
            <a:r>
              <a:rPr lang="en-US" sz="2800" dirty="0"/>
              <a:t> EBM </a:t>
            </a:r>
            <a:r>
              <a:rPr lang="en-US" sz="2800" dirty="0" err="1"/>
              <a:t>Medizin</a:t>
            </a:r>
            <a:r>
              <a:rPr lang="en-US" sz="2800" dirty="0"/>
              <a:t>: „</a:t>
            </a:r>
            <a:r>
              <a:rPr lang="en-US" sz="2800" i="1" dirty="0" err="1">
                <a:solidFill>
                  <a:schemeClr val="accent2"/>
                </a:solidFill>
              </a:rPr>
              <a:t>Zuerst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  <a:highlight>
                  <a:srgbClr val="FFFF00"/>
                </a:highlight>
              </a:rPr>
              <a:t>nicht</a:t>
            </a:r>
            <a:r>
              <a:rPr lang="en-US" sz="2800" i="1" dirty="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  <a:highlight>
                  <a:srgbClr val="FFFF00"/>
                </a:highlight>
              </a:rPr>
              <a:t>schaden</a:t>
            </a:r>
            <a:r>
              <a:rPr lang="en-US" sz="2800" i="1" dirty="0">
                <a:solidFill>
                  <a:schemeClr val="accent2"/>
                </a:solidFill>
              </a:rPr>
              <a:t>, </a:t>
            </a:r>
            <a:r>
              <a:rPr lang="en-US" sz="2800" i="1" dirty="0" err="1">
                <a:solidFill>
                  <a:schemeClr val="accent2"/>
                </a:solidFill>
              </a:rPr>
              <a:t>vorsichtig</a:t>
            </a:r>
            <a:r>
              <a:rPr lang="en-US" sz="2800" i="1" dirty="0">
                <a:solidFill>
                  <a:schemeClr val="accent2"/>
                </a:solidFill>
              </a:rPr>
              <a:t> sein, </a:t>
            </a:r>
            <a:r>
              <a:rPr lang="en-US" sz="2800" i="1" dirty="0" err="1">
                <a:solidFill>
                  <a:schemeClr val="accent2"/>
                </a:solidFill>
              </a:rPr>
              <a:t>heilen</a:t>
            </a:r>
            <a:r>
              <a:rPr lang="en-US" sz="2800" dirty="0"/>
              <a:t>”</a:t>
            </a:r>
          </a:p>
        </p:txBody>
      </p:sp>
      <p:pic>
        <p:nvPicPr>
          <p:cNvPr id="75" name="Grafik 74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78C0E463-FF61-16C7-4275-896C2AC96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70" y="86277"/>
            <a:ext cx="2611299" cy="1047534"/>
          </a:xfrm>
          <a:prstGeom prst="rect">
            <a:avLst/>
          </a:prstGeom>
        </p:spPr>
      </p:pic>
      <p:sp>
        <p:nvSpPr>
          <p:cNvPr id="84" name="Foliennummernplatzhalter 83">
            <a:extLst>
              <a:ext uri="{FF2B5EF4-FFF2-40B4-BE49-F238E27FC236}">
                <a16:creationId xmlns:a16="http://schemas.microsoft.com/office/drawing/2014/main" id="{2E8C38A9-26A4-F240-33A3-524CAADF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381" y="6356350"/>
            <a:ext cx="3170738" cy="365125"/>
          </a:xfrm>
        </p:spPr>
        <p:txBody>
          <a:bodyPr/>
          <a:lstStyle/>
          <a:p>
            <a:fld id="{6F4BBAD5-6392-44FA-A5D3-99632E526BBC}" type="slidenum">
              <a:rPr lang="de-DE" smtClean="0"/>
              <a:t>1</a:t>
            </a:fld>
            <a:endParaRPr lang="de-DE" dirty="0"/>
          </a:p>
        </p:txBody>
      </p:sp>
      <p:sp>
        <p:nvSpPr>
          <p:cNvPr id="85" name="Datumsplatzhalter 84">
            <a:extLst>
              <a:ext uri="{FF2B5EF4-FFF2-40B4-BE49-F238E27FC236}">
                <a16:creationId xmlns:a16="http://schemas.microsoft.com/office/drawing/2014/main" id="{FC0778C0-8908-BF9D-330A-165F181F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4" y="6356350"/>
            <a:ext cx="8443913" cy="365125"/>
          </a:xfrm>
        </p:spPr>
        <p:txBody>
          <a:bodyPr/>
          <a:lstStyle/>
          <a:p>
            <a:r>
              <a:rPr lang="de-DE" dirty="0"/>
              <a:t>14.5.2024, Marc Dzaebel, 0174 9064236, </a:t>
            </a:r>
            <a:r>
              <a:rPr lang="de-DE" dirty="0">
                <a:hlinkClick r:id="rId6"/>
              </a:rPr>
              <a:t>presse@diebasis-dan-lg.de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F711B2C-6D7D-9850-2C05-6BE64493DDE2}"/>
              </a:ext>
            </a:extLst>
          </p:cNvPr>
          <p:cNvSpPr txBox="1"/>
          <p:nvPr/>
        </p:nvSpPr>
        <p:spPr>
          <a:xfrm>
            <a:off x="5802875" y="6250371"/>
            <a:ext cx="5048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050" b="1" dirty="0">
                <a:solidFill>
                  <a:srgbClr val="333333"/>
                </a:solidFill>
                <a:highlight>
                  <a:srgbClr val="FFFFFF"/>
                </a:highlight>
                <a:latin typeface="Droid Sans"/>
              </a:rPr>
              <a:t>Quellen</a:t>
            </a:r>
            <a:r>
              <a:rPr lang="de-DE" sz="1050" dirty="0">
                <a:solidFill>
                  <a:srgbClr val="333333"/>
                </a:solidFill>
                <a:highlight>
                  <a:srgbClr val="FFFFFF"/>
                </a:highlight>
                <a:latin typeface="Droid Sans"/>
              </a:rPr>
              <a:t>: Dr. Silvia Behrendt (Juristin), </a:t>
            </a:r>
            <a:r>
              <a:rPr lang="de-DE" sz="105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Noto Sans Display"/>
              </a:rPr>
              <a:t>Philipp Kruse (</a:t>
            </a:r>
            <a:r>
              <a:rPr lang="de-DE" sz="1050" i="0" dirty="0">
                <a:solidFill>
                  <a:srgbClr val="191919"/>
                </a:solidFill>
                <a:effectLst/>
                <a:latin typeface="Noto Sans Display"/>
              </a:rPr>
              <a:t>Jurist), </a:t>
            </a:r>
            <a:r>
              <a:rPr lang="de-DE" sz="1050" b="0" i="0" dirty="0">
                <a:solidFill>
                  <a:srgbClr val="1F2937"/>
                </a:solidFill>
                <a:effectLst/>
                <a:latin typeface="Inter"/>
              </a:rPr>
              <a:t>Dr. jur. Beate Sibylle Pfeil (Juristin), Beate Bahner (</a:t>
            </a:r>
            <a:r>
              <a:rPr lang="de-DE" sz="1050" dirty="0" err="1">
                <a:solidFill>
                  <a:srgbClr val="1F2937"/>
                </a:solidFill>
                <a:latin typeface="Inter"/>
              </a:rPr>
              <a:t>Fachanw</a:t>
            </a:r>
            <a:r>
              <a:rPr lang="de-DE" sz="1050" dirty="0">
                <a:solidFill>
                  <a:srgbClr val="1F2937"/>
                </a:solidFill>
                <a:latin typeface="Inter"/>
              </a:rPr>
              <a:t>.), Prof. Dr. Stefan </a:t>
            </a:r>
            <a:r>
              <a:rPr lang="de-DE" sz="1050" dirty="0" err="1">
                <a:solidFill>
                  <a:srgbClr val="1F2937"/>
                </a:solidFill>
                <a:latin typeface="Inter"/>
              </a:rPr>
              <a:t>Hockertz</a:t>
            </a:r>
            <a:r>
              <a:rPr lang="de-DE" sz="1050" dirty="0">
                <a:solidFill>
                  <a:srgbClr val="1F2937"/>
                </a:solidFill>
                <a:latin typeface="Inter"/>
              </a:rPr>
              <a:t>, </a:t>
            </a:r>
            <a:r>
              <a:rPr lang="de-DE" sz="1050" dirty="0">
                <a:solidFill>
                  <a:srgbClr val="333333"/>
                </a:solidFill>
                <a:latin typeface="Droid Sans"/>
              </a:rPr>
              <a:t>Dr. Norbert Häring, NZZ</a:t>
            </a:r>
            <a:r>
              <a:rPr lang="de-DE" sz="1050" dirty="0">
                <a:solidFill>
                  <a:srgbClr val="333333"/>
                </a:solidFill>
                <a:highlight>
                  <a:srgbClr val="FFFFFF"/>
                </a:highlight>
                <a:latin typeface="Droid Sans"/>
              </a:rPr>
              <a:t>, </a:t>
            </a:r>
            <a:r>
              <a:rPr lang="de-DE" sz="1050" dirty="0" err="1">
                <a:solidFill>
                  <a:srgbClr val="333333"/>
                </a:solidFill>
                <a:highlight>
                  <a:srgbClr val="FFFFFF"/>
                </a:highlight>
                <a:latin typeface="Droid Sans"/>
              </a:rPr>
              <a:t>derStandard</a:t>
            </a:r>
            <a:r>
              <a:rPr lang="de-DE" sz="1050" dirty="0">
                <a:solidFill>
                  <a:srgbClr val="333333"/>
                </a:solidFill>
                <a:highlight>
                  <a:srgbClr val="FFFFFF"/>
                </a:highlight>
                <a:latin typeface="Droid Sans"/>
              </a:rPr>
              <a:t>, </a:t>
            </a:r>
            <a:r>
              <a:rPr lang="de-DE" sz="1050" dirty="0">
                <a:solidFill>
                  <a:srgbClr val="333333"/>
                </a:solidFill>
                <a:latin typeface="Droid Sans"/>
              </a:rPr>
              <a:t>Berliner Zeitung, </a:t>
            </a:r>
            <a:r>
              <a:rPr lang="de-DE" sz="1050" dirty="0">
                <a:solidFill>
                  <a:srgbClr val="333333"/>
                </a:solidFill>
                <a:highlight>
                  <a:srgbClr val="FFFFFF"/>
                </a:highlight>
                <a:latin typeface="Droid Sans"/>
              </a:rPr>
              <a:t>TKP.at, WHO …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5050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446D-049E-B2B7-E522-01D93B9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748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Fehler der WHO</a:t>
            </a:r>
            <a:r>
              <a:rPr lang="de-DE" dirty="0"/>
              <a:t>: Realität harter Endpunkte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1E36A-6C9D-2D44-E440-79CA71D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2474"/>
            <a:ext cx="5436326" cy="365125"/>
          </a:xfrm>
        </p:spPr>
        <p:txBody>
          <a:bodyPr/>
          <a:lstStyle/>
          <a:p>
            <a:r>
              <a:rPr lang="de-DE" sz="1050" dirty="0"/>
              <a:t>14.5.2024, M. Dzaebel, presse@diebasis-dan-lg.de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C2360-3A7E-4537-0141-A66E7673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10</a:t>
            </a:fld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07A727-FFE0-0E07-2376-BFB5F0755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12" y="1139549"/>
            <a:ext cx="7601148" cy="417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1B04B0F-64A0-4FD3-07EC-D90D5958E4D2}"/>
              </a:ext>
            </a:extLst>
          </p:cNvPr>
          <p:cNvSpPr txBox="1"/>
          <p:nvPr/>
        </p:nvSpPr>
        <p:spPr>
          <a:xfrm>
            <a:off x="838200" y="5487618"/>
            <a:ext cx="10516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0" i="0" dirty="0">
                <a:effectLst/>
                <a:latin typeface="Arimo"/>
              </a:rPr>
              <a:t>Seit Impfung sterben </a:t>
            </a:r>
            <a:r>
              <a:rPr lang="de-DE" sz="2400" b="1" i="0" dirty="0">
                <a:effectLst/>
                <a:highlight>
                  <a:srgbClr val="FFFF00"/>
                </a:highlight>
                <a:latin typeface="Arimo"/>
              </a:rPr>
              <a:t>hauptsächlich </a:t>
            </a:r>
            <a:r>
              <a:rPr lang="de-DE" sz="2400" b="1" i="0" u="sng" dirty="0">
                <a:effectLst/>
                <a:highlight>
                  <a:srgbClr val="FFFF00"/>
                </a:highlight>
                <a:latin typeface="Arim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Jüngere</a:t>
            </a:r>
            <a:r>
              <a:rPr lang="de-DE" sz="2400" b="0" i="0" dirty="0">
                <a:effectLst/>
                <a:latin typeface="Arimo"/>
              </a:rPr>
              <a:t>, was Covid-19 als Ursache </a:t>
            </a:r>
            <a:r>
              <a:rPr lang="de-DE" sz="2400" b="0" i="0" dirty="0">
                <a:effectLst/>
                <a:highlight>
                  <a:srgbClr val="FFFF00"/>
                </a:highlight>
                <a:latin typeface="Arimo"/>
              </a:rPr>
              <a:t>ausschließt</a:t>
            </a:r>
            <a:r>
              <a:rPr lang="de-DE" sz="2400" b="0" i="0" dirty="0">
                <a:effectLst/>
                <a:latin typeface="Arimo"/>
              </a:rPr>
              <a:t>, </a:t>
            </a:r>
            <a:br>
              <a:rPr lang="de-DE" sz="2400" b="0" i="0" dirty="0">
                <a:effectLst/>
                <a:latin typeface="Arimo"/>
              </a:rPr>
            </a:br>
            <a:r>
              <a:rPr lang="de-DE" sz="2400" b="0" i="0" dirty="0">
                <a:effectLst/>
                <a:latin typeface="Arimo"/>
              </a:rPr>
              <a:t>da das durchschnittliche Covid-Sterbealter bei </a:t>
            </a:r>
            <a:r>
              <a:rPr lang="de-DE" sz="2400" b="0" i="0" dirty="0">
                <a:effectLst/>
                <a:latin typeface="Arimo"/>
                <a:hlinkClick r:id="rId5"/>
              </a:rPr>
              <a:t>83</a:t>
            </a:r>
            <a:r>
              <a:rPr lang="de-DE" sz="2400" b="0" i="0" dirty="0">
                <a:effectLst/>
                <a:latin typeface="Arimo"/>
              </a:rPr>
              <a:t> lag.</a:t>
            </a:r>
            <a:endParaRPr lang="de-DE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A49199-8819-3162-69D0-7ED548B89EE4}"/>
              </a:ext>
            </a:extLst>
          </p:cNvPr>
          <p:cNvSpPr txBox="1"/>
          <p:nvPr/>
        </p:nvSpPr>
        <p:spPr>
          <a:xfrm>
            <a:off x="8934994" y="1048609"/>
            <a:ext cx="3020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WHO Pandemieausruf: </a:t>
            </a:r>
          </a:p>
          <a:p>
            <a:r>
              <a:rPr lang="de-D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11.3.2020 – 1.4.2023 (3 Jahre)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93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446D-049E-B2B7-E522-01D93B9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78" y="365126"/>
            <a:ext cx="10515600" cy="645748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Fehler der WHO</a:t>
            </a:r>
            <a:r>
              <a:rPr lang="de-DE" dirty="0"/>
              <a:t>: Realität harter Endpunkte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1E36A-6C9D-2D44-E440-79CA71D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5436326" cy="365125"/>
          </a:xfrm>
        </p:spPr>
        <p:txBody>
          <a:bodyPr/>
          <a:lstStyle/>
          <a:p>
            <a:r>
              <a:rPr lang="de-DE" dirty="0"/>
              <a:t>14.5.2024, M. Dzaebel, presse@diebasis-dan-lg.de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C2360-3A7E-4537-0141-A66E7673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11</a:t>
            </a:fld>
            <a:endParaRPr lang="de-D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6C664B-B0CB-A6FB-D832-AE7E8A3EA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3" y="1308819"/>
            <a:ext cx="5995086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B2FC7D1-783C-00D1-BA54-97D765A16A4F}"/>
              </a:ext>
            </a:extLst>
          </p:cNvPr>
          <p:cNvSpPr txBox="1"/>
          <p:nvPr/>
        </p:nvSpPr>
        <p:spPr>
          <a:xfrm>
            <a:off x="653144" y="5386255"/>
            <a:ext cx="5972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2020 war das </a:t>
            </a:r>
            <a:r>
              <a:rPr lang="de-DE" sz="2400" b="1" dirty="0">
                <a:highlight>
                  <a:srgbClr val="FFFF00"/>
                </a:highlight>
              </a:rPr>
              <a:t>4-mildeste</a:t>
            </a:r>
            <a:r>
              <a:rPr lang="de-DE" sz="2400" dirty="0"/>
              <a:t> Jahr von 42 Jahren</a:t>
            </a: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E36514EE-A51D-A9A8-1622-0369ACE81966}"/>
              </a:ext>
            </a:extLst>
          </p:cNvPr>
          <p:cNvSpPr/>
          <p:nvPr/>
        </p:nvSpPr>
        <p:spPr>
          <a:xfrm>
            <a:off x="6283237" y="2577736"/>
            <a:ext cx="152400" cy="53993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D867E3-80C3-E736-ABD1-38C66B81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80" y="1393370"/>
            <a:ext cx="5038670" cy="38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FF3F1B1-3041-6B40-61D4-694EB62F336D}"/>
              </a:ext>
            </a:extLst>
          </p:cNvPr>
          <p:cNvSpPr txBox="1"/>
          <p:nvPr/>
        </p:nvSpPr>
        <p:spPr>
          <a:xfrm>
            <a:off x="6797040" y="5355771"/>
            <a:ext cx="5300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Skandinavien</a:t>
            </a:r>
            <a:r>
              <a:rPr lang="de-DE" sz="2400" dirty="0"/>
              <a:t>: Geringste Maßnahmen </a:t>
            </a:r>
          </a:p>
          <a:p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b="1" dirty="0">
                <a:highlight>
                  <a:srgbClr val="FFFF00"/>
                </a:highlight>
                <a:sym typeface="Wingdings" panose="05000000000000000000" pitchFamily="2" charset="2"/>
              </a:rPr>
              <a:t>N</a:t>
            </a:r>
            <a:r>
              <a:rPr lang="de-DE" sz="2400" b="1" dirty="0">
                <a:highlight>
                  <a:srgbClr val="FFFF00"/>
                </a:highlight>
              </a:rPr>
              <a:t>iedrigste Übersterblichkeit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78888C2-C498-823A-2F23-A83A3E9E7371}"/>
              </a:ext>
            </a:extLst>
          </p:cNvPr>
          <p:cNvSpPr txBox="1"/>
          <p:nvPr/>
        </p:nvSpPr>
        <p:spPr>
          <a:xfrm>
            <a:off x="7201143" y="1454328"/>
            <a:ext cx="2818913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rtlCol="0">
            <a:spAutoFit/>
          </a:bodyPr>
          <a:lstStyle/>
          <a:p>
            <a:r>
              <a:rPr lang="de-DE" sz="1400" b="1" dirty="0"/>
              <a:t>Altersstandardisierte Sterblichkeit</a:t>
            </a:r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D0731CCC-D4F8-71E0-7469-52B07FCB73F5}"/>
              </a:ext>
            </a:extLst>
          </p:cNvPr>
          <p:cNvSpPr/>
          <p:nvPr/>
        </p:nvSpPr>
        <p:spPr>
          <a:xfrm>
            <a:off x="11682550" y="4515395"/>
            <a:ext cx="296092" cy="15806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11858F1D-CECC-2629-67F7-DA045D3E12FB}"/>
              </a:ext>
            </a:extLst>
          </p:cNvPr>
          <p:cNvSpPr/>
          <p:nvPr/>
        </p:nvSpPr>
        <p:spPr>
          <a:xfrm>
            <a:off x="11682550" y="2184545"/>
            <a:ext cx="296092" cy="15806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7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446D-049E-B2B7-E522-01D93B9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748"/>
          </a:xfrm>
        </p:spPr>
        <p:txBody>
          <a:bodyPr>
            <a:normAutofit fontScale="90000"/>
          </a:bodyPr>
          <a:lstStyle/>
          <a:p>
            <a:r>
              <a:rPr lang="de-DE" dirty="0"/>
              <a:t>Fehler der WHO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1E36A-6C9D-2D44-E440-79CA71D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8362"/>
            <a:ext cx="5436326" cy="259715"/>
          </a:xfrm>
        </p:spPr>
        <p:txBody>
          <a:bodyPr/>
          <a:lstStyle/>
          <a:p>
            <a:r>
              <a:rPr lang="de-DE" sz="1100" dirty="0"/>
              <a:t>14.5.2024, M. Dzaebel, presse@diebasis-dan-lg.de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C2360-3A7E-4537-0141-A66E7673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12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CACD87B-C019-FD2F-B6BF-65063DE430FE}"/>
              </a:ext>
            </a:extLst>
          </p:cNvPr>
          <p:cNvSpPr txBox="1"/>
          <p:nvPr/>
        </p:nvSpPr>
        <p:spPr>
          <a:xfrm>
            <a:off x="851262" y="1173498"/>
            <a:ext cx="11260134" cy="4651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  <a:effectLst/>
                <a:latin typeface="&amp;quot"/>
                <a:hlinkClick r:id="rId3"/>
              </a:rPr>
              <a:t>Schweinegrippe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: </a:t>
            </a:r>
            <a:r>
              <a:rPr lang="de-DE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WHO </a:t>
            </a:r>
            <a:r>
              <a:rPr lang="de-DE" sz="2400" b="0" i="0" dirty="0">
                <a:solidFill>
                  <a:srgbClr val="202124"/>
                </a:solidFill>
                <a:effectLst/>
                <a:latin typeface="Google Sans"/>
              </a:rPr>
              <a:t>Pandemie </a:t>
            </a:r>
            <a:r>
              <a:rPr lang="de-DE" sz="2400" b="0" i="0" dirty="0">
                <a:solidFill>
                  <a:srgbClr val="040C28"/>
                </a:solidFill>
                <a:effectLst/>
                <a:latin typeface="Google Sans"/>
              </a:rPr>
              <a:t>2009-2010, 200 Tote/Jahr (Grippe 10.000)</a:t>
            </a:r>
          </a:p>
          <a:p>
            <a:r>
              <a:rPr lang="de-DE" sz="2400" dirty="0">
                <a:solidFill>
                  <a:srgbClr val="040C28"/>
                </a:solidFill>
                <a:latin typeface="Google Sans"/>
              </a:rPr>
              <a:t>	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(Wie mRNA) </a:t>
            </a:r>
            <a:r>
              <a:rPr lang="de-DE" sz="2400" i="1" dirty="0" err="1">
                <a:solidFill>
                  <a:srgbClr val="000000"/>
                </a:solidFill>
                <a:effectLst/>
                <a:latin typeface="&amp;quot"/>
              </a:rPr>
              <a:t>Pandemrix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 hat ~1300 Narkolepsien bewirkt (Schweden mehr)</a:t>
            </a:r>
          </a:p>
          <a:p>
            <a:r>
              <a:rPr lang="de-DE" sz="2400" b="1" dirty="0">
                <a:solidFill>
                  <a:srgbClr val="000000"/>
                </a:solidFill>
                <a:latin typeface="&amp;quot"/>
              </a:rPr>
              <a:t>Covid</a:t>
            </a:r>
            <a:r>
              <a:rPr lang="de-DE" sz="2400" dirty="0">
                <a:solidFill>
                  <a:srgbClr val="000000"/>
                </a:solidFill>
                <a:latin typeface="&amp;quot"/>
              </a:rPr>
              <a:t>: Anfängliche </a:t>
            </a:r>
            <a:r>
              <a:rPr lang="de-DE" sz="2400" b="1" i="1" dirty="0">
                <a:solidFill>
                  <a:schemeClr val="accent1"/>
                </a:solidFill>
                <a:latin typeface="&amp;quot"/>
              </a:rPr>
              <a:t>WHO</a:t>
            </a:r>
            <a:r>
              <a:rPr lang="de-DE" sz="2400" i="1" dirty="0">
                <a:solidFill>
                  <a:schemeClr val="accent1"/>
                </a:solidFill>
                <a:latin typeface="&amp;quot"/>
              </a:rPr>
              <a:t>-</a:t>
            </a:r>
            <a:r>
              <a:rPr lang="de-DE" sz="2400" i="1" dirty="0" err="1">
                <a:solidFill>
                  <a:schemeClr val="accent1"/>
                </a:solidFill>
                <a:latin typeface="&amp;quot"/>
              </a:rPr>
              <a:t>Solidarity</a:t>
            </a:r>
            <a:r>
              <a:rPr lang="de-DE" sz="2400" i="1" dirty="0">
                <a:solidFill>
                  <a:schemeClr val="accent1"/>
                </a:solidFill>
                <a:latin typeface="&amp;quot"/>
              </a:rPr>
              <a:t>-Studie</a:t>
            </a:r>
            <a:r>
              <a:rPr lang="de-DE" sz="2400" dirty="0">
                <a:solidFill>
                  <a:srgbClr val="000000"/>
                </a:solidFill>
                <a:latin typeface="&amp;quot"/>
              </a:rPr>
              <a:t> mit </a:t>
            </a:r>
            <a:r>
              <a:rPr lang="de-DE" sz="2400" b="1" dirty="0">
                <a:solidFill>
                  <a:srgbClr val="000000"/>
                </a:solidFill>
                <a:highlight>
                  <a:srgbClr val="FFFF00"/>
                </a:highlight>
                <a:latin typeface="&amp;quot"/>
              </a:rPr>
              <a:t>tödlicher Dosis </a:t>
            </a:r>
            <a:r>
              <a:rPr lang="de-DE" sz="2400" dirty="0">
                <a:solidFill>
                  <a:srgbClr val="000000"/>
                </a:solidFill>
                <a:latin typeface="&amp;quot"/>
                <a:hlinkClick r:id="rId4"/>
              </a:rPr>
              <a:t>Hydroxychloroquin</a:t>
            </a:r>
            <a:endParaRPr lang="de-DE" sz="2400" dirty="0">
              <a:solidFill>
                <a:srgbClr val="000000"/>
              </a:solidFill>
              <a:latin typeface="&amp;quot"/>
            </a:endParaRPr>
          </a:p>
          <a:p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	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  <a:sym typeface="Wingdings" panose="05000000000000000000" pitchFamily="2" charset="2"/>
              </a:rPr>
              <a:t>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 Anf. Übersterblichkeiten genau, wo die Studie angewendet wurde:</a:t>
            </a:r>
          </a:p>
          <a:p>
            <a:r>
              <a:rPr lang="de-DE" sz="2400" dirty="0">
                <a:solidFill>
                  <a:srgbClr val="000000"/>
                </a:solidFill>
                <a:latin typeface="&amp;quot"/>
              </a:rPr>
              <a:t>	     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Italien, Spanien, Frankreich, England, Belgien, Niederlande, Amerika, Brasilien …</a:t>
            </a:r>
          </a:p>
          <a:p>
            <a:r>
              <a:rPr lang="de-DE" sz="2000" dirty="0">
                <a:solidFill>
                  <a:srgbClr val="000000"/>
                </a:solidFill>
                <a:latin typeface="&amp;quot"/>
              </a:rPr>
              <a:t>	</a:t>
            </a:r>
            <a:r>
              <a:rPr lang="de-DE" sz="2400" i="1" dirty="0">
                <a:solidFill>
                  <a:schemeClr val="accent1"/>
                </a:solidFill>
                <a:latin typeface="&amp;quot"/>
              </a:rPr>
              <a:t>Recovery-Studie</a:t>
            </a:r>
            <a:r>
              <a:rPr lang="de-DE" sz="2400" dirty="0">
                <a:solidFill>
                  <a:srgbClr val="000000"/>
                </a:solidFill>
                <a:latin typeface="&amp;quot"/>
              </a:rPr>
              <a:t> (Welcome Trust/Gates): Gleiche </a:t>
            </a:r>
            <a:r>
              <a:rPr lang="de-DE" sz="2400" b="1" dirty="0">
                <a:solidFill>
                  <a:srgbClr val="000000"/>
                </a:solidFill>
                <a:highlight>
                  <a:srgbClr val="FFFF00"/>
                </a:highlight>
                <a:latin typeface="&amp;quot"/>
              </a:rPr>
              <a:t>tödliche Dosis</a:t>
            </a:r>
          </a:p>
          <a:p>
            <a:r>
              <a:rPr lang="de-DE" sz="2400" b="1" dirty="0">
                <a:solidFill>
                  <a:srgbClr val="000000"/>
                </a:solidFill>
                <a:latin typeface="&amp;quot"/>
              </a:rPr>
              <a:t>Fehlerhafte</a:t>
            </a:r>
            <a:r>
              <a:rPr lang="de-DE" sz="24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&amp;quot"/>
                <a:hlinkClick r:id="rId5"/>
              </a:rPr>
              <a:t>WHO-Statistik</a:t>
            </a:r>
            <a:r>
              <a:rPr lang="de-DE" sz="2400" dirty="0">
                <a:solidFill>
                  <a:srgbClr val="000000"/>
                </a:solidFill>
                <a:latin typeface="&amp;quot"/>
              </a:rPr>
              <a:t> zur Übersterblichkeit in Deutschland 2020/21: </a:t>
            </a:r>
          </a:p>
          <a:p>
            <a:r>
              <a:rPr lang="de-DE" sz="2400" dirty="0">
                <a:solidFill>
                  <a:srgbClr val="000000"/>
                </a:solidFill>
                <a:latin typeface="&amp;quot"/>
              </a:rPr>
              <a:t>	WHO gibt selbst zu, dass sie </a:t>
            </a:r>
            <a:r>
              <a:rPr lang="de-DE" sz="2400" b="1" dirty="0">
                <a:solidFill>
                  <a:srgbClr val="000000"/>
                </a:solidFill>
                <a:highlight>
                  <a:srgbClr val="FFFF00"/>
                </a:highlight>
                <a:latin typeface="&amp;quot"/>
              </a:rPr>
              <a:t>37%</a:t>
            </a:r>
            <a:r>
              <a:rPr lang="de-DE" sz="2400" dirty="0">
                <a:solidFill>
                  <a:srgbClr val="000000"/>
                </a:solidFill>
                <a:latin typeface="&amp;quot"/>
              </a:rPr>
              <a:t> zu hoch war (73.000 Todesfälle zu viel)</a:t>
            </a:r>
          </a:p>
          <a:p>
            <a:r>
              <a:rPr lang="de-DE" sz="2400" b="1" dirty="0">
                <a:solidFill>
                  <a:srgbClr val="000000"/>
                </a:solidFill>
                <a:latin typeface="&amp;quot"/>
                <a:hlinkClick r:id="rId6"/>
              </a:rPr>
              <a:t>Intubationsempfehlung</a:t>
            </a:r>
            <a:r>
              <a:rPr lang="de-DE" sz="2400" b="1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&amp;quot"/>
              </a:rPr>
              <a:t>bei geringem Sättigungsabfall </a:t>
            </a:r>
            <a:r>
              <a:rPr lang="de-DE" sz="2400" dirty="0">
                <a:solidFill>
                  <a:srgbClr val="000000"/>
                </a:solidFill>
                <a:latin typeface="&amp;quot"/>
                <a:sym typeface="Wingdings" panose="05000000000000000000" pitchFamily="2" charset="2"/>
              </a:rPr>
              <a:t> Drastische Erhöhung Todesfälle</a:t>
            </a:r>
          </a:p>
          <a:p>
            <a:r>
              <a:rPr lang="de-DE" sz="2400" dirty="0">
                <a:solidFill>
                  <a:srgbClr val="000000"/>
                </a:solidFill>
                <a:effectLst/>
                <a:latin typeface="&amp;quot"/>
                <a:sym typeface="Wingdings" panose="05000000000000000000" pitchFamily="2" charset="2"/>
                <a:hlinkClick r:id="rId7"/>
              </a:rPr>
              <a:t>Impfempfehlungen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  <a:sym typeface="Wingdings" panose="05000000000000000000" pitchFamily="2" charset="2"/>
              </a:rPr>
              <a:t>: Haben nach vielen 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  <a:sym typeface="Wingdings" panose="05000000000000000000" pitchFamily="2" charset="2"/>
                <a:hlinkClick r:id="rId8"/>
              </a:rPr>
              <a:t>Studien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  <a:sym typeface="Wingdings" panose="05000000000000000000" pitchFamily="2" charset="2"/>
              </a:rPr>
              <a:t> weltweit zu Übersterblichkeit geführt</a:t>
            </a:r>
          </a:p>
          <a:p>
            <a:r>
              <a:rPr lang="de-DE" sz="2400" dirty="0">
                <a:solidFill>
                  <a:srgbClr val="000000"/>
                </a:solidFill>
                <a:latin typeface="&amp;quot"/>
                <a:sym typeface="Wingdings" panose="05000000000000000000" pitchFamily="2" charset="2"/>
                <a:hlinkClick r:id="rId9"/>
              </a:rPr>
              <a:t>Schulen</a:t>
            </a:r>
            <a:r>
              <a:rPr lang="de-DE" sz="2400" dirty="0">
                <a:solidFill>
                  <a:srgbClr val="000000"/>
                </a:solidFill>
                <a:latin typeface="&amp;quot"/>
                <a:sym typeface="Wingdings" panose="05000000000000000000" pitchFamily="2" charset="2"/>
              </a:rPr>
              <a:t>: Sollten stark auf Desinfektion setzten, heute heißt es reine </a:t>
            </a:r>
            <a:r>
              <a:rPr lang="de-DE" sz="2400" dirty="0">
                <a:solidFill>
                  <a:srgbClr val="000000"/>
                </a:solidFill>
                <a:latin typeface="&amp;quot"/>
                <a:sym typeface="Wingdings" panose="05000000000000000000" pitchFamily="2" charset="2"/>
                <a:hlinkClick r:id="rId10"/>
              </a:rPr>
              <a:t>Tröpfcheninfektion</a:t>
            </a:r>
            <a:endParaRPr lang="de-DE" sz="2400" dirty="0">
              <a:solidFill>
                <a:srgbClr val="000000"/>
              </a:solidFill>
              <a:latin typeface="&amp;quot"/>
              <a:sym typeface="Wingdings" panose="05000000000000000000" pitchFamily="2" charset="2"/>
            </a:endParaRPr>
          </a:p>
          <a:p>
            <a:r>
              <a:rPr lang="de-DE" sz="2400" dirty="0">
                <a:solidFill>
                  <a:srgbClr val="000000"/>
                </a:solidFill>
                <a:effectLst/>
                <a:latin typeface="&amp;quot"/>
                <a:sym typeface="Wingdings" panose="05000000000000000000" pitchFamily="2" charset="2"/>
              </a:rPr>
              <a:t>Au</a:t>
            </a:r>
            <a:r>
              <a:rPr lang="de-DE" sz="2400" dirty="0">
                <a:solidFill>
                  <a:srgbClr val="000000"/>
                </a:solidFill>
                <a:latin typeface="&amp;quot"/>
                <a:sym typeface="Wingdings" panose="05000000000000000000" pitchFamily="2" charset="2"/>
              </a:rPr>
              <a:t>sruf eines </a:t>
            </a:r>
            <a:r>
              <a:rPr lang="de-DE" sz="2400" b="1" dirty="0">
                <a:solidFill>
                  <a:srgbClr val="000000"/>
                </a:solidFill>
                <a:highlight>
                  <a:srgbClr val="FFFF00"/>
                </a:highlight>
                <a:latin typeface="&amp;quot"/>
                <a:sym typeface="Wingdings" panose="05000000000000000000" pitchFamily="2" charset="2"/>
              </a:rPr>
              <a:t>unnötigen PHEIC </a:t>
            </a:r>
            <a:r>
              <a:rPr lang="de-DE" sz="2400" dirty="0">
                <a:solidFill>
                  <a:srgbClr val="000000"/>
                </a:solidFill>
                <a:latin typeface="&amp;quot"/>
                <a:sym typeface="Wingdings" panose="05000000000000000000" pitchFamily="2" charset="2"/>
              </a:rPr>
              <a:t>wegen Affenpocken gegen seine eigene Expertengruppe</a:t>
            </a:r>
            <a:endParaRPr lang="de-DE" sz="2400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21992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446D-049E-B2B7-E522-01D93B9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748"/>
          </a:xfrm>
        </p:spPr>
        <p:txBody>
          <a:bodyPr>
            <a:normAutofit fontScale="90000"/>
          </a:bodyPr>
          <a:lstStyle/>
          <a:p>
            <a:r>
              <a:rPr lang="de-DE" dirty="0"/>
              <a:t>Souveränität?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1E36A-6C9D-2D44-E440-79CA71D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5436326" cy="365125"/>
          </a:xfrm>
        </p:spPr>
        <p:txBody>
          <a:bodyPr/>
          <a:lstStyle/>
          <a:p>
            <a:r>
              <a:rPr lang="de-DE" dirty="0"/>
              <a:t>14.5.2024, M. Dzaebel, presse@diebasis-dan-lg.de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C2360-3A7E-4537-0141-A66E7673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13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C17A3A7-5755-63CE-BF79-C8FF59E60E3E}"/>
              </a:ext>
            </a:extLst>
          </p:cNvPr>
          <p:cNvSpPr txBox="1">
            <a:spLocks/>
          </p:cNvSpPr>
          <p:nvPr/>
        </p:nvSpPr>
        <p:spPr>
          <a:xfrm>
            <a:off x="863798" y="2343181"/>
            <a:ext cx="10515600" cy="1094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BFBFB"/>
                </a:highlight>
                <a:latin typeface="Droid Sans"/>
              </a:rPr>
              <a:t>S.4:3. [Staaten] erkennen an, dass die Weltgesundheitsorganisation die </a:t>
            </a:r>
            <a:r>
              <a:rPr lang="de-DE" sz="2400" b="1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Droid Sans"/>
              </a:rPr>
              <a:t>leitende</a:t>
            </a:r>
            <a:r>
              <a:rPr lang="de-DE" sz="24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BFBFB"/>
                </a:highlight>
                <a:latin typeface="Droid Sans"/>
              </a:rPr>
              <a:t> und </a:t>
            </a:r>
            <a:r>
              <a:rPr lang="de-DE" sz="2400" b="1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Droid Sans"/>
              </a:rPr>
              <a:t>koordinierende</a:t>
            </a:r>
            <a:r>
              <a:rPr lang="de-DE" sz="24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BFBFB"/>
                </a:highlight>
                <a:latin typeface="Droid Sans"/>
              </a:rPr>
              <a:t> Behörde für die internationale </a:t>
            </a:r>
            <a:r>
              <a:rPr lang="de-DE" sz="2400" dirty="0" err="1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BFBFB"/>
                </a:highlight>
                <a:latin typeface="Droid Sans"/>
              </a:rPr>
              <a:t>Gesundheitsar-beit</a:t>
            </a:r>
            <a:r>
              <a:rPr lang="de-DE" sz="24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BFBFB"/>
                </a:highlight>
                <a:latin typeface="Droid Sans"/>
              </a:rPr>
              <a:t> ist, </a:t>
            </a:r>
            <a:r>
              <a:rPr lang="de-DE" sz="2400" b="1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BFBFB"/>
                </a:highlight>
                <a:latin typeface="Droid Sans"/>
              </a:rPr>
              <a:t>einschließlich der Pandemieprävention, -</a:t>
            </a:r>
            <a:r>
              <a:rPr lang="de-DE" sz="2400" b="1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Droid Sans"/>
              </a:rPr>
              <a:t>vorsorge</a:t>
            </a:r>
            <a:r>
              <a:rPr lang="de-DE" sz="2400" b="1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BFBFB"/>
                </a:highlight>
                <a:latin typeface="Droid Sans"/>
              </a:rPr>
              <a:t> und -</a:t>
            </a:r>
            <a:r>
              <a:rPr lang="de-DE" sz="2400" b="1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Droid Sans"/>
              </a:rPr>
              <a:t>reaktion</a:t>
            </a:r>
            <a:endParaRPr lang="de-DE" sz="2400" dirty="0">
              <a:solidFill>
                <a:schemeClr val="tx2">
                  <a:lumMod val="50000"/>
                  <a:lumOff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37E151-EE4A-8E46-B127-9F47552AFB96}"/>
              </a:ext>
            </a:extLst>
          </p:cNvPr>
          <p:cNvSpPr txBox="1"/>
          <p:nvPr/>
        </p:nvSpPr>
        <p:spPr>
          <a:xfrm>
            <a:off x="925816" y="3586296"/>
            <a:ext cx="105460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Widerspruch</a:t>
            </a:r>
            <a:r>
              <a:rPr lang="de-DE" dirty="0"/>
              <a:t>: Gleichzeitig souverän und abhängig? Staatlich Verantwortung für WHO-Maßnahmen?</a:t>
            </a:r>
          </a:p>
          <a:p>
            <a:r>
              <a:rPr lang="de-DE" b="1" dirty="0"/>
              <a:t>Auslegungsmöglichkeit</a:t>
            </a:r>
            <a:r>
              <a:rPr lang="de-DE" dirty="0"/>
              <a:t>: Souverän innerhalb der WHO-Vorgaben? </a:t>
            </a:r>
            <a:r>
              <a:rPr lang="de-DE" b="1" dirty="0">
                <a:highlight>
                  <a:srgbClr val="FFFF00"/>
                </a:highlight>
              </a:rPr>
              <a:t>Schwächung</a:t>
            </a:r>
            <a:r>
              <a:rPr lang="de-DE" dirty="0"/>
              <a:t> der Souveränität sicher</a:t>
            </a:r>
          </a:p>
          <a:p>
            <a:r>
              <a:rPr lang="de-DE" b="1" dirty="0"/>
              <a:t>Dr. Silvia Behrendt </a:t>
            </a:r>
            <a:r>
              <a:rPr lang="de-DE" dirty="0"/>
              <a:t>(Juristin): Durch Einhaltungskomitee/Sanktionen schwerer </a:t>
            </a:r>
            <a:r>
              <a:rPr lang="de-DE" dirty="0" err="1"/>
              <a:t>umgehbar</a:t>
            </a:r>
            <a:r>
              <a:rPr lang="de-DE" dirty="0"/>
              <a:t>, einschränkend</a:t>
            </a:r>
          </a:p>
          <a:p>
            <a:r>
              <a:rPr lang="de-DE" dirty="0"/>
              <a:t>	Schon die Übergabe an die EU-Kommission ist eine Umgehung nationaler Souveränität</a:t>
            </a:r>
          </a:p>
          <a:p>
            <a:r>
              <a:rPr lang="de-DE" b="1" dirty="0"/>
              <a:t>Phillip Kruse</a:t>
            </a:r>
            <a:r>
              <a:rPr lang="de-DE" dirty="0"/>
              <a:t> (Jurist): Richter legen WHO/RKI-Narrativ zugrunde, was zum Verlust von Grundrechten führt</a:t>
            </a:r>
            <a:br>
              <a:rPr lang="de-DE" dirty="0"/>
            </a:br>
            <a:r>
              <a:rPr lang="de-DE" dirty="0"/>
              <a:t>         Verträge werden zur weiteren Beherrschung des Narrativs durch die WHO führen</a:t>
            </a:r>
          </a:p>
          <a:p>
            <a:r>
              <a:rPr lang="de-DE" b="1" dirty="0">
                <a:hlinkClick r:id="rId3"/>
              </a:rPr>
              <a:t>Dr. Sibylle Pfeil </a:t>
            </a:r>
            <a:r>
              <a:rPr lang="de-DE" dirty="0"/>
              <a:t>(Juristin): </a:t>
            </a:r>
            <a:r>
              <a:rPr lang="de-DE" b="0" i="0" dirty="0">
                <a:solidFill>
                  <a:srgbClr val="1F2937"/>
                </a:solidFill>
                <a:effectLst/>
                <a:highlight>
                  <a:srgbClr val="FAF9F8"/>
                </a:highlight>
                <a:latin typeface="Inter"/>
              </a:rPr>
              <a:t>Staaten völkerrechtlich verpflichtet, Empfehlungen der WHO </a:t>
            </a:r>
          </a:p>
          <a:p>
            <a:r>
              <a:rPr lang="de-DE" dirty="0">
                <a:solidFill>
                  <a:srgbClr val="1F2937"/>
                </a:solidFill>
                <a:highlight>
                  <a:srgbClr val="FAF9F8"/>
                </a:highlight>
                <a:latin typeface="Inter"/>
              </a:rPr>
              <a:t>	</a:t>
            </a:r>
            <a:r>
              <a:rPr lang="de-DE" b="1" i="0" dirty="0">
                <a:solidFill>
                  <a:srgbClr val="1F2937"/>
                </a:solidFill>
                <a:effectLst/>
                <a:highlight>
                  <a:srgbClr val="FAF9F8"/>
                </a:highlight>
                <a:latin typeface="Inter"/>
              </a:rPr>
              <a:t>ohne eigene Prüfung </a:t>
            </a:r>
            <a:r>
              <a:rPr lang="de-DE" b="0" i="0" dirty="0">
                <a:solidFill>
                  <a:srgbClr val="1F2937"/>
                </a:solidFill>
                <a:effectLst/>
                <a:highlight>
                  <a:srgbClr val="FAF9F8"/>
                </a:highlight>
                <a:latin typeface="Inter"/>
              </a:rPr>
              <a:t>oder Anpassung umzusetzen</a:t>
            </a:r>
          </a:p>
          <a:p>
            <a:r>
              <a:rPr lang="de-DE" i="1" dirty="0"/>
              <a:t>	de jure </a:t>
            </a:r>
            <a:r>
              <a:rPr lang="de-DE" dirty="0"/>
              <a:t>bleiben wir souverän, </a:t>
            </a:r>
            <a:r>
              <a:rPr lang="de-DE" i="1" dirty="0"/>
              <a:t>de </a:t>
            </a:r>
            <a:r>
              <a:rPr lang="de-DE" i="1" dirty="0" err="1"/>
              <a:t>fakto</a:t>
            </a:r>
            <a:r>
              <a:rPr lang="de-DE" i="1" dirty="0"/>
              <a:t> </a:t>
            </a:r>
            <a:r>
              <a:rPr lang="de-DE" b="1" dirty="0">
                <a:highlight>
                  <a:srgbClr val="FFFF00"/>
                </a:highlight>
              </a:rPr>
              <a:t>massiv gefährdet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BFF0AE8-CFFF-42D4-B512-0BEDECB2E80E}"/>
              </a:ext>
            </a:extLst>
          </p:cNvPr>
          <p:cNvSpPr txBox="1"/>
          <p:nvPr/>
        </p:nvSpPr>
        <p:spPr>
          <a:xfrm>
            <a:off x="863798" y="1122790"/>
            <a:ext cx="10928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hlinkClick r:id="rId4"/>
              </a:rPr>
              <a:t>Definition</a:t>
            </a:r>
            <a:r>
              <a:rPr lang="de-DE" sz="2000" dirty="0"/>
              <a:t>: Inhaber der Staatsgewalt  (hier das Volk)</a:t>
            </a:r>
          </a:p>
          <a:p>
            <a:r>
              <a:rPr lang="de-DE" sz="2000" dirty="0">
                <a:hlinkClick r:id="rId5"/>
              </a:rPr>
              <a:t>Subsidiarität</a:t>
            </a:r>
            <a:r>
              <a:rPr lang="de-DE" sz="2000" dirty="0"/>
              <a:t> (</a:t>
            </a:r>
            <a:r>
              <a:rPr lang="de-DE" sz="2000" dirty="0">
                <a:hlinkClick r:id="rId5"/>
              </a:rPr>
              <a:t>GG §3</a:t>
            </a:r>
            <a:r>
              <a:rPr lang="de-DE" sz="2000" dirty="0"/>
              <a:t>): Höhere Einheit darf nur </a:t>
            </a:r>
            <a:r>
              <a:rPr lang="de-DE" sz="2000" u="sng" dirty="0"/>
              <a:t>helfen</a:t>
            </a:r>
            <a:r>
              <a:rPr lang="de-DE" sz="2000" dirty="0"/>
              <a:t>, wenn untergeordnete Kräfte </a:t>
            </a:r>
            <a:r>
              <a:rPr lang="de-DE" sz="2000" u="sng" dirty="0"/>
              <a:t>nicht ausreichen</a:t>
            </a:r>
          </a:p>
          <a:p>
            <a:r>
              <a:rPr lang="de-DE" sz="2000" dirty="0">
                <a:hlinkClick r:id="rId6"/>
              </a:rPr>
              <a:t>Konformität</a:t>
            </a:r>
            <a:r>
              <a:rPr lang="de-DE" sz="2000" dirty="0"/>
              <a:t> (GG §79): Bestimmungen stehen dem GG nicht entgegen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D46717E-F1F2-3A9D-F71A-6AF3ABA3537E}"/>
              </a:ext>
            </a:extLst>
          </p:cNvPr>
          <p:cNvSpPr txBox="1">
            <a:spLocks/>
          </p:cNvSpPr>
          <p:nvPr/>
        </p:nvSpPr>
        <p:spPr>
          <a:xfrm rot="16200000">
            <a:off x="103108" y="2628240"/>
            <a:ext cx="1147534" cy="4978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BFBFB"/>
                </a:highlight>
                <a:latin typeface="Droid Sans"/>
              </a:rPr>
              <a:t>Pandemie-Vertrag</a:t>
            </a:r>
            <a:endParaRPr lang="de-DE" sz="1600" dirty="0">
              <a:solidFill>
                <a:schemeClr val="tx2">
                  <a:lumMod val="50000"/>
                  <a:lumOff val="5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13" name="Grafik 12" descr="Blitz Silhouette">
            <a:extLst>
              <a:ext uri="{FF2B5EF4-FFF2-40B4-BE49-F238E27FC236}">
                <a16:creationId xmlns:a16="http://schemas.microsoft.com/office/drawing/2014/main" id="{92FB8D33-98FD-246B-A648-D6BDEC5EFA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9755" y="3679291"/>
            <a:ext cx="466238" cy="46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446D-049E-B2B7-E522-01D93B9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748"/>
          </a:xfrm>
        </p:spPr>
        <p:txBody>
          <a:bodyPr>
            <a:normAutofit fontScale="90000"/>
          </a:bodyPr>
          <a:lstStyle/>
          <a:p>
            <a:r>
              <a:rPr lang="de-DE" dirty="0"/>
              <a:t>Bereits 15 ablehnende Länder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1E36A-6C9D-2D44-E440-79CA71D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4727"/>
            <a:ext cx="5436326" cy="365125"/>
          </a:xfrm>
        </p:spPr>
        <p:txBody>
          <a:bodyPr/>
          <a:lstStyle/>
          <a:p>
            <a:r>
              <a:rPr lang="de-DE" sz="1050" dirty="0"/>
              <a:t>14.5.2024, M. Dzaebel, presse@diebasis-dan-lg.de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C2360-3A7E-4537-0141-A66E7673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14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CACD87B-C019-FD2F-B6BF-65063DE430FE}"/>
              </a:ext>
            </a:extLst>
          </p:cNvPr>
          <p:cNvSpPr txBox="1"/>
          <p:nvPr/>
        </p:nvSpPr>
        <p:spPr>
          <a:xfrm>
            <a:off x="856663" y="1097959"/>
            <a:ext cx="10989548" cy="26776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srgbClr val="000000"/>
                </a:solidFill>
                <a:effectLst/>
                <a:latin typeface="&amp;quot"/>
              </a:rPr>
              <a:t>Schweiz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: Parlament will den Vertrag vor einer Zusage sehen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srgbClr val="000000"/>
                </a:solidFill>
                <a:effectLst/>
                <a:latin typeface="&amp;quot"/>
              </a:rPr>
              <a:t>Niederlande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: Parlament will verschieben oder mit NEIN stimmen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srgbClr val="000000"/>
                </a:solidFill>
                <a:effectLst/>
                <a:latin typeface="&amp;quot"/>
                <a:hlinkClick r:id="rId3"/>
              </a:rPr>
              <a:t>Slowakei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: Wird beide Verträge ablehnen, die ihre Souveränität schwächt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srgbClr val="000000"/>
                </a:solidFill>
                <a:effectLst/>
                <a:latin typeface="&amp;quot"/>
              </a:rPr>
              <a:t>Kroatien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: Mehrheit gegen Verträge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srgbClr val="000000"/>
                </a:solidFill>
                <a:latin typeface="&amp;quot"/>
              </a:rPr>
              <a:t>11 Länder </a:t>
            </a:r>
            <a:r>
              <a:rPr lang="de-DE" sz="2400" dirty="0">
                <a:solidFill>
                  <a:srgbClr val="000000"/>
                </a:solidFill>
                <a:latin typeface="&amp;quot"/>
              </a:rPr>
              <a:t>schon seit 2023 gegen die Pläne: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&amp;quot"/>
              </a:rPr>
              <a:t>Belarus, Bolivien, Nordkorea, Eritrea, Nicaragua, Iran, Russland, Kuba, Syrien, Venezuela, Simbabwe.</a:t>
            </a:r>
            <a:endParaRPr lang="de-DE" sz="3600" dirty="0">
              <a:solidFill>
                <a:srgbClr val="000000"/>
              </a:solidFill>
              <a:effectLst/>
              <a:latin typeface="&amp;quo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946F33-6B74-F6D2-8F1C-401A7455D82C}"/>
              </a:ext>
            </a:extLst>
          </p:cNvPr>
          <p:cNvSpPr txBox="1"/>
          <p:nvPr/>
        </p:nvSpPr>
        <p:spPr>
          <a:xfrm>
            <a:off x="838200" y="3945879"/>
            <a:ext cx="10989547" cy="23185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000000"/>
                </a:solidFill>
                <a:effectLst/>
                <a:latin typeface="&amp;quot"/>
                <a:hlinkClick r:id="rId4"/>
              </a:rPr>
              <a:t>USA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:  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  <a:hlinkClick r:id="rId5"/>
              </a:rPr>
              <a:t>49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 von 100 US-Senatoren fordert von Biden die Ablehnung der WHO-Verträge</a:t>
            </a:r>
          </a:p>
          <a:p>
            <a:pPr marL="742950" lvl="1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2/3 Mehrheit, so nicht möglich </a:t>
            </a:r>
          </a:p>
          <a:p>
            <a:pPr marL="742950" lvl="1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Biden-Regierung: Bei Ablehnung „</a:t>
            </a:r>
            <a:r>
              <a:rPr lang="de-DE" sz="2400" i="1" dirty="0">
                <a:solidFill>
                  <a:srgbClr val="000000"/>
                </a:solidFill>
                <a:latin typeface="&amp;quot"/>
              </a:rPr>
              <a:t>Globale Gesundheitssicherheitsstrategie 2024</a:t>
            </a:r>
            <a:r>
              <a:rPr lang="de-DE" sz="2400" dirty="0">
                <a:solidFill>
                  <a:srgbClr val="000000"/>
                </a:solidFill>
                <a:latin typeface="&amp;quot"/>
              </a:rPr>
              <a:t>“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srgbClr val="000000"/>
                </a:solidFill>
                <a:effectLst/>
                <a:latin typeface="&amp;quot"/>
              </a:rPr>
              <a:t>Estland &amp; UK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: Kritisch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srgbClr val="000000"/>
                </a:solidFill>
                <a:effectLst/>
                <a:latin typeface="&amp;quot"/>
                <a:hlinkClick r:id="rId6"/>
              </a:rPr>
              <a:t>Japan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: Große, nationale Bewegung will WHO stoppen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&amp;quot"/>
              </a:rPr>
              <a:t>H</a:t>
            </a:r>
            <a:r>
              <a:rPr lang="de-DE" sz="2400" dirty="0">
                <a:solidFill>
                  <a:srgbClr val="000000"/>
                </a:solidFill>
                <a:effectLst/>
                <a:latin typeface="&amp;quot"/>
              </a:rPr>
              <a:t>ohe Impfschäden wegen höchster Impfquote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8463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446D-049E-B2B7-E522-01D93B9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460"/>
            <a:ext cx="10515600" cy="645748"/>
          </a:xfrm>
        </p:spPr>
        <p:txBody>
          <a:bodyPr>
            <a:normAutofit fontScale="90000"/>
          </a:bodyPr>
          <a:lstStyle/>
          <a:p>
            <a:r>
              <a:rPr lang="de-DE" dirty="0"/>
              <a:t>Ausschlusskriterien für die Verabschiedung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1E36A-6C9D-2D44-E440-79CA71D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5436326" cy="365125"/>
          </a:xfrm>
        </p:spPr>
        <p:txBody>
          <a:bodyPr/>
          <a:lstStyle/>
          <a:p>
            <a:r>
              <a:rPr lang="de-DE" dirty="0"/>
              <a:t>14.5.2024, M. Dzaebel, presse@diebasis-dan-lg.de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C2360-3A7E-4537-0141-A66E7673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15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E1FF5A-3807-6788-5FEA-AB2888A7D2E7}"/>
              </a:ext>
            </a:extLst>
          </p:cNvPr>
          <p:cNvSpPr txBox="1"/>
          <p:nvPr/>
        </p:nvSpPr>
        <p:spPr>
          <a:xfrm>
            <a:off x="838200" y="1067709"/>
            <a:ext cx="11002499" cy="5083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Verfassungswidrige Verfügbarkeit der Verträge</a:t>
            </a:r>
            <a:r>
              <a:rPr lang="de-DE" sz="2400" dirty="0"/>
              <a:t>:</a:t>
            </a:r>
          </a:p>
          <a:p>
            <a:pPr marL="742950" lvl="1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Laut WHO-Verfassung Art. 73, </a:t>
            </a:r>
            <a:r>
              <a:rPr lang="de-DE" sz="2400" b="1" dirty="0">
                <a:solidFill>
                  <a:schemeClr val="accent3"/>
                </a:solidFill>
              </a:rPr>
              <a:t>6 Monate </a:t>
            </a:r>
            <a:r>
              <a:rPr lang="de-DE" sz="2400" dirty="0"/>
              <a:t>vorher, für 2/3-Verträge (PA)</a:t>
            </a:r>
          </a:p>
          <a:p>
            <a:pPr marL="742950" lvl="1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Laut WHO-IGV Art. 55, </a:t>
            </a:r>
            <a:r>
              <a:rPr lang="de-DE" sz="2400" b="1" dirty="0">
                <a:solidFill>
                  <a:schemeClr val="accent3"/>
                </a:solidFill>
              </a:rPr>
              <a:t>4 Monate </a:t>
            </a:r>
            <a:r>
              <a:rPr lang="de-DE" sz="2400" dirty="0"/>
              <a:t>vorher, bei technischen Änderungen</a:t>
            </a:r>
          </a:p>
          <a:p>
            <a:pPr lvl="1">
              <a:lnSpc>
                <a:spcPts val="2200"/>
              </a:lnSpc>
            </a:pPr>
            <a:r>
              <a:rPr lang="de-DE" sz="2400" dirty="0">
                <a:sym typeface="Wingdings" panose="05000000000000000000" pitchFamily="2" charset="2"/>
              </a:rPr>
              <a:t>Nachweis </a:t>
            </a:r>
            <a:r>
              <a:rPr lang="de-DE" sz="2400" b="1" dirty="0">
                <a:highlight>
                  <a:srgbClr val="FFFF00"/>
                </a:highlight>
                <a:sym typeface="Wingdings" panose="05000000000000000000" pitchFamily="2" charset="2"/>
              </a:rPr>
              <a:t>verfassungswidrigen</a:t>
            </a:r>
            <a:r>
              <a:rPr lang="de-DE" sz="2400" dirty="0">
                <a:sym typeface="Wingdings" panose="05000000000000000000" pitchFamily="2" charset="2"/>
              </a:rPr>
              <a:t> Verhaltens bzgl. der eigenen WHO-V</a:t>
            </a:r>
          </a:p>
          <a:p>
            <a:r>
              <a:rPr lang="de-DE" sz="2400" dirty="0">
                <a:sym typeface="Wingdings" panose="05000000000000000000" pitchFamily="2" charset="2"/>
              </a:rPr>
              <a:t>Ohne </a:t>
            </a:r>
            <a:r>
              <a:rPr lang="de-DE" sz="2400" u="sng" dirty="0">
                <a:sym typeface="Wingdings" panose="05000000000000000000" pitchFamily="2" charset="2"/>
              </a:rPr>
              <a:t>unabhängige</a:t>
            </a:r>
            <a:r>
              <a:rPr lang="de-DE" sz="2400" dirty="0">
                <a:sym typeface="Wingdings" panose="05000000000000000000" pitchFamily="2" charset="2"/>
              </a:rPr>
              <a:t>, wissenschaftliche </a:t>
            </a:r>
            <a:r>
              <a:rPr lang="de-DE" sz="2400" b="1" dirty="0">
                <a:sym typeface="Wingdings" panose="05000000000000000000" pitchFamily="2" charset="2"/>
              </a:rPr>
              <a:t>Aufarbeitung</a:t>
            </a:r>
            <a:r>
              <a:rPr lang="de-DE" sz="2400" dirty="0">
                <a:sym typeface="Wingdings" panose="05000000000000000000" pitchFamily="2" charset="2"/>
              </a:rPr>
              <a:t>, ggf. kontraproduktiv</a:t>
            </a:r>
          </a:p>
          <a:p>
            <a:r>
              <a:rPr lang="de-DE" sz="2400" dirty="0">
                <a:sym typeface="Wingdings" panose="05000000000000000000" pitchFamily="2" charset="2"/>
              </a:rPr>
              <a:t>Komplette </a:t>
            </a:r>
            <a:r>
              <a:rPr lang="de-DE" sz="2400" b="1" dirty="0">
                <a:sym typeface="Wingdings" panose="05000000000000000000" pitchFamily="2" charset="2"/>
              </a:rPr>
              <a:t>Immunität</a:t>
            </a:r>
            <a:r>
              <a:rPr lang="de-DE" sz="2400" dirty="0">
                <a:sym typeface="Wingdings" panose="05000000000000000000" pitchFamily="2" charset="2"/>
              </a:rPr>
              <a:t> der WHO - keine Klagemöglichkeit / Gewaltenteilung</a:t>
            </a:r>
          </a:p>
          <a:p>
            <a:r>
              <a:rPr lang="de-DE" sz="2400" dirty="0">
                <a:sym typeface="Wingdings" panose="05000000000000000000" pitchFamily="2" charset="2"/>
              </a:rPr>
              <a:t>PHEIC-</a:t>
            </a:r>
            <a:r>
              <a:rPr lang="de-DE" sz="2400" b="1" dirty="0">
                <a:sym typeface="Wingdings" panose="05000000000000000000" pitchFamily="2" charset="2"/>
              </a:rPr>
              <a:t>Verhältnismäßigkeitsprüfung</a:t>
            </a:r>
            <a:r>
              <a:rPr lang="de-DE" sz="2400" dirty="0">
                <a:sym typeface="Wingdings" panose="05000000000000000000" pitchFamily="2" charset="2"/>
              </a:rPr>
              <a:t> nicht möglich: Keine Rechtsstaatlichkeit</a:t>
            </a:r>
          </a:p>
          <a:p>
            <a:pPr lvl="1">
              <a:lnSpc>
                <a:spcPts val="2200"/>
              </a:lnSpc>
            </a:pPr>
            <a:r>
              <a:rPr lang="de-DE" sz="2400" dirty="0">
                <a:sym typeface="Wingdings" panose="05000000000000000000" pitchFamily="2" charset="2"/>
              </a:rPr>
              <a:t>Grundrechtseingriffe, </a:t>
            </a:r>
            <a:r>
              <a:rPr lang="de-DE" sz="2400" dirty="0" err="1">
                <a:sym typeface="Wingdings" panose="05000000000000000000" pitchFamily="2" charset="2"/>
              </a:rPr>
              <a:t>körperl</a:t>
            </a:r>
            <a:r>
              <a:rPr lang="de-DE" sz="2400" dirty="0">
                <a:sym typeface="Wingdings" panose="05000000000000000000" pitchFamily="2" charset="2"/>
              </a:rPr>
              <a:t>. Unversehrtheit, Menschenrechtsverletzungen</a:t>
            </a:r>
          </a:p>
          <a:p>
            <a:pPr lvl="1">
              <a:lnSpc>
                <a:spcPts val="2200"/>
              </a:lnSpc>
            </a:pPr>
            <a:r>
              <a:rPr lang="de-DE" sz="2400" dirty="0">
                <a:sym typeface="Wingdings" panose="05000000000000000000" pitchFamily="2" charset="2"/>
              </a:rPr>
              <a:t>Ausruf durch Generaldirektor </a:t>
            </a:r>
            <a:r>
              <a:rPr lang="de-DE" sz="2400" b="1" dirty="0">
                <a:highlight>
                  <a:srgbClr val="FFFF00"/>
                </a:highlight>
                <a:sym typeface="Wingdings" panose="05000000000000000000" pitchFamily="2" charset="2"/>
              </a:rPr>
              <a:t>willkürlich</a:t>
            </a:r>
            <a:r>
              <a:rPr lang="de-DE" sz="2400" dirty="0">
                <a:sym typeface="Wingdings" panose="05000000000000000000" pitchFamily="2" charset="2"/>
              </a:rPr>
              <a:t> möglich: Massive Konsequenzen</a:t>
            </a:r>
          </a:p>
          <a:p>
            <a:r>
              <a:rPr lang="de-DE" sz="2400" dirty="0">
                <a:sym typeface="Wingdings" panose="05000000000000000000" pitchFamily="2" charset="2"/>
              </a:rPr>
              <a:t>Regierungsorganisation WHO: folgt überwiegend </a:t>
            </a:r>
            <a:r>
              <a:rPr lang="de-DE" sz="2400" b="1" dirty="0">
                <a:sym typeface="Wingdings" panose="05000000000000000000" pitchFamily="2" charset="2"/>
              </a:rPr>
              <a:t>privaten Interessen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</a:p>
          <a:p>
            <a:r>
              <a:rPr lang="de-DE" sz="2400" b="1" dirty="0">
                <a:sym typeface="Wingdings" panose="05000000000000000000" pitchFamily="2" charset="2"/>
              </a:rPr>
              <a:t>Fokus Impfstoffe: </a:t>
            </a:r>
            <a:r>
              <a:rPr lang="de-DE" sz="2400" dirty="0">
                <a:sym typeface="Wingdings" panose="05000000000000000000" pitchFamily="2" charset="2"/>
              </a:rPr>
              <a:t>verifiziert? Schaden/Nutzen-Analyse? Sicherheit in 100-Tagen?</a:t>
            </a:r>
          </a:p>
          <a:p>
            <a:r>
              <a:rPr lang="de-DE" sz="2400" b="1" dirty="0">
                <a:sym typeface="Wingdings" panose="05000000000000000000" pitchFamily="2" charset="2"/>
              </a:rPr>
              <a:t>Wahrheitsmonopol</a:t>
            </a:r>
            <a:r>
              <a:rPr lang="de-DE" sz="2400" dirty="0">
                <a:sym typeface="Wingdings" panose="05000000000000000000" pitchFamily="2" charset="2"/>
              </a:rPr>
              <a:t>: WHO/Regierungen, GG §5: Keine Zensur, verfassungswidrig</a:t>
            </a:r>
          </a:p>
          <a:p>
            <a:pPr marL="800100" lvl="1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ym typeface="Wingdings" panose="05000000000000000000" pitchFamily="2" charset="2"/>
              </a:rPr>
              <a:t>Verhaltenssteuerung</a:t>
            </a:r>
            <a:r>
              <a:rPr lang="de-DE" sz="2400" dirty="0">
                <a:sym typeface="Wingdings" panose="05000000000000000000" pitchFamily="2" charset="2"/>
              </a:rPr>
              <a:t> gegen Wissenschafts-, Medien- und Meinungsfreiheit</a:t>
            </a:r>
          </a:p>
          <a:p>
            <a:r>
              <a:rPr lang="de-DE" sz="2400" dirty="0">
                <a:sym typeface="Wingdings" panose="05000000000000000000" pitchFamily="2" charset="2"/>
              </a:rPr>
              <a:t>De facto </a:t>
            </a:r>
            <a:r>
              <a:rPr lang="de-DE" sz="2400" b="1" dirty="0">
                <a:sym typeface="Wingdings" panose="05000000000000000000" pitchFamily="2" charset="2"/>
              </a:rPr>
              <a:t>globale Gesetzgebungsinstanz</a:t>
            </a:r>
            <a:r>
              <a:rPr lang="de-DE" sz="2400" dirty="0">
                <a:sym typeface="Wingdings" panose="05000000000000000000" pitchFamily="2" charset="2"/>
              </a:rPr>
              <a:t>: Obwohl juristisch dem GG unterstellt</a:t>
            </a:r>
          </a:p>
          <a:p>
            <a:r>
              <a:rPr lang="de-DE" sz="2400" dirty="0">
                <a:sym typeface="Wingdings" panose="05000000000000000000" pitchFamily="2" charset="2"/>
              </a:rPr>
              <a:t>Erfolgreiche, individuelle Vielfalt (s. Schweden): Durch </a:t>
            </a:r>
            <a:r>
              <a:rPr lang="de-DE" sz="2400" b="1" dirty="0">
                <a:sym typeface="Wingdings" panose="05000000000000000000" pitchFamily="2" charset="2"/>
              </a:rPr>
              <a:t>Zentralisierung</a:t>
            </a:r>
            <a:r>
              <a:rPr lang="de-DE" sz="2400" dirty="0">
                <a:sym typeface="Wingdings" panose="05000000000000000000" pitchFamily="2" charset="2"/>
              </a:rPr>
              <a:t> verhindert</a:t>
            </a:r>
          </a:p>
        </p:txBody>
      </p:sp>
    </p:spTree>
    <p:extLst>
      <p:ext uri="{BB962C8B-B14F-4D97-AF65-F5344CB8AC3E}">
        <p14:creationId xmlns:p14="http://schemas.microsoft.com/office/powerpoint/2010/main" val="151012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446D-049E-B2B7-E522-01D93B9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748"/>
          </a:xfrm>
        </p:spPr>
        <p:txBody>
          <a:bodyPr>
            <a:normAutofit fontScale="90000"/>
          </a:bodyPr>
          <a:lstStyle/>
          <a:p>
            <a:r>
              <a:rPr lang="de-DE" dirty="0"/>
              <a:t>Mögliche Folgen bei Verabschiedung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1E36A-6C9D-2D44-E440-79CA71D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99893"/>
            <a:ext cx="5436326" cy="365125"/>
          </a:xfrm>
        </p:spPr>
        <p:txBody>
          <a:bodyPr/>
          <a:lstStyle/>
          <a:p>
            <a:r>
              <a:rPr lang="de-DE" sz="1050" dirty="0"/>
              <a:t>14.5.2024, M. Dzaebel, presse@diebasis-dan-lg.de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C2360-3A7E-4537-0141-A66E7673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16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E1FF5A-3807-6788-5FEA-AB2888A7D2E7}"/>
              </a:ext>
            </a:extLst>
          </p:cNvPr>
          <p:cNvSpPr txBox="1"/>
          <p:nvPr/>
        </p:nvSpPr>
        <p:spPr>
          <a:xfrm>
            <a:off x="683622" y="1454333"/>
            <a:ext cx="1150013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Wahrscheinlich</a:t>
            </a:r>
            <a:r>
              <a:rPr lang="de-DE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Häufige Notstände</a:t>
            </a:r>
            <a:br>
              <a:rPr lang="de-DE" sz="2400" dirty="0"/>
            </a:br>
            <a:r>
              <a:rPr lang="de-DE" dirty="0"/>
              <a:t>(auch regional)</a:t>
            </a:r>
            <a:endParaRPr lang="de-DE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Weitere </a:t>
            </a:r>
            <a:r>
              <a:rPr lang="de-DE" sz="2400" b="1" dirty="0"/>
              <a:t>Machtkonzentration</a:t>
            </a:r>
            <a:r>
              <a:rPr lang="de-DE" sz="2400" dirty="0"/>
              <a:t> unter globalen, </a:t>
            </a:r>
            <a:r>
              <a:rPr lang="de-DE" sz="2400" dirty="0" err="1"/>
              <a:t>ungewählten</a:t>
            </a:r>
            <a:r>
              <a:rPr lang="de-DE" sz="2400" dirty="0"/>
              <a:t> </a:t>
            </a:r>
            <a:r>
              <a:rPr lang="de-DE" sz="2400" b="1" dirty="0"/>
              <a:t>Strategien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b="1" dirty="0"/>
              <a:t>Zensur: </a:t>
            </a:r>
            <a:r>
              <a:rPr lang="de-DE" sz="2400" dirty="0"/>
              <a:t>UN (Agenda 2030), WHO, EU (DSA), UNESCO, WEF (Great </a:t>
            </a:r>
            <a:r>
              <a:rPr lang="de-DE" sz="2400" dirty="0" err="1"/>
              <a:t>Reset</a:t>
            </a:r>
            <a:r>
              <a:rPr lang="de-DE" sz="2400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400" dirty="0"/>
              <a:t>Bereits seit 2020 millionenfache MSM-Zensur (WHO-Konformität??)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Neue </a:t>
            </a:r>
            <a:r>
              <a:rPr lang="de-DE" sz="2400" dirty="0" err="1"/>
              <a:t>selbstrepl</a:t>
            </a:r>
            <a:r>
              <a:rPr lang="de-DE" sz="2400" dirty="0"/>
              <a:t>. mRNA </a:t>
            </a:r>
            <a:r>
              <a:rPr lang="de-DE" sz="2400" b="1" dirty="0"/>
              <a:t>Impfstoffe</a:t>
            </a:r>
            <a:r>
              <a:rPr lang="de-DE" sz="2400" dirty="0"/>
              <a:t>: Zusatzgewinn durch Nebenwirkungen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400" dirty="0"/>
              <a:t>mRNA für alles </a:t>
            </a:r>
            <a:r>
              <a:rPr lang="de-DE" sz="2400" dirty="0">
                <a:sym typeface="Wingdings" panose="05000000000000000000" pitchFamily="2" charset="2"/>
              </a:rPr>
              <a:t> Geringere Lebenserwartung/Geburten/Gesundheit</a:t>
            </a:r>
            <a:endParaRPr lang="de-DE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Abbau: Demokratie, Rechtsstaatlichkeit, Menschenrechte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Überwachung: Digitale Identität, CBDC, Sozialkreditsystem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Vertical</a:t>
            </a:r>
            <a:r>
              <a:rPr lang="de-DE" sz="2400" dirty="0"/>
              <a:t> Farming, Insekten, Laborfleisch, ESG, Green Deal</a:t>
            </a:r>
            <a:r>
              <a:rPr lang="de-DE" sz="2400" i="1" dirty="0"/>
              <a:t>, </a:t>
            </a:r>
            <a:r>
              <a:rPr lang="de-DE" sz="2400" dirty="0"/>
              <a:t>Energiekosten steigen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06FD50-D91E-595D-F06F-90ADD9CBC28F}"/>
              </a:ext>
            </a:extLst>
          </p:cNvPr>
          <p:cNvSpPr txBox="1"/>
          <p:nvPr/>
        </p:nvSpPr>
        <p:spPr>
          <a:xfrm>
            <a:off x="4167887" y="1902823"/>
            <a:ext cx="656542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hlinkClick r:id="rId3"/>
              </a:rPr>
              <a:t>Klimanotstand</a:t>
            </a:r>
            <a:r>
              <a:rPr lang="de-DE" sz="2400" dirty="0"/>
              <a:t>: Fleisch/Milch-Verbote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Grippe/Vogelgrippe-</a:t>
            </a:r>
            <a:r>
              <a:rPr lang="de-DE" sz="2400" b="1" dirty="0"/>
              <a:t>Pandemie</a:t>
            </a:r>
            <a:r>
              <a:rPr lang="de-DE" sz="2400" dirty="0"/>
              <a:t>: Wie bei Covid</a:t>
            </a:r>
          </a:p>
        </p:txBody>
      </p:sp>
    </p:spTree>
    <p:extLst>
      <p:ext uri="{BB962C8B-B14F-4D97-AF65-F5344CB8AC3E}">
        <p14:creationId xmlns:p14="http://schemas.microsoft.com/office/powerpoint/2010/main" val="404571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446D-049E-B2B7-E522-01D93B9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748"/>
          </a:xfrm>
        </p:spPr>
        <p:txBody>
          <a:bodyPr>
            <a:normAutofit fontScale="90000"/>
          </a:bodyPr>
          <a:lstStyle/>
          <a:p>
            <a:r>
              <a:rPr lang="de-DE" dirty="0"/>
              <a:t>Mögliche Kernursachen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1E36A-6C9D-2D44-E440-79CA71D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99893"/>
            <a:ext cx="5436326" cy="365125"/>
          </a:xfrm>
        </p:spPr>
        <p:txBody>
          <a:bodyPr/>
          <a:lstStyle/>
          <a:p>
            <a:r>
              <a:rPr lang="de-DE" sz="1050" dirty="0"/>
              <a:t>14.5.2024, M. Dzaebel, presse@diebasis-dan-lg.de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C2360-3A7E-4537-0141-A66E7673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17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6F1500-5C9C-C3A6-F84C-67745A9BB1F1}"/>
              </a:ext>
            </a:extLst>
          </p:cNvPr>
          <p:cNvSpPr txBox="1"/>
          <p:nvPr/>
        </p:nvSpPr>
        <p:spPr>
          <a:xfrm>
            <a:off x="857794" y="1907165"/>
            <a:ext cx="109104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Globalisierung stärkt </a:t>
            </a:r>
            <a:r>
              <a:rPr lang="de-DE" sz="2400" b="1" dirty="0">
                <a:highlight>
                  <a:srgbClr val="FFFF00"/>
                </a:highlight>
              </a:rPr>
              <a:t>legale Korruption</a:t>
            </a:r>
            <a:r>
              <a:rPr lang="de-DE" sz="2400" dirty="0">
                <a:highlight>
                  <a:srgbClr val="FFFF00"/>
                </a:highlight>
              </a:rPr>
              <a:t> (GPPP) </a:t>
            </a:r>
            <a:r>
              <a:rPr lang="de-DE" sz="2400" dirty="0"/>
              <a:t>in </a:t>
            </a:r>
            <a:r>
              <a:rPr lang="de-DE" sz="2400" dirty="0" err="1"/>
              <a:t>überstaatl</a:t>
            </a:r>
            <a:r>
              <a:rPr lang="de-DE" sz="2400" dirty="0"/>
              <a:t>. Organisationen</a:t>
            </a:r>
          </a:p>
          <a:p>
            <a:r>
              <a:rPr lang="de-DE" sz="2400" dirty="0"/>
              <a:t>Konzerne/Regierung besetzen hohe, unabhängige </a:t>
            </a:r>
            <a:r>
              <a:rPr lang="de-DE" sz="2400" b="1" dirty="0"/>
              <a:t>Entscheidungspositionen</a:t>
            </a:r>
            <a:endParaRPr lang="de-DE" sz="2400" dirty="0"/>
          </a:p>
          <a:p>
            <a:r>
              <a:rPr lang="de-DE" sz="2400" dirty="0"/>
              <a:t>Entfernung &amp; </a:t>
            </a:r>
            <a:r>
              <a:rPr lang="de-DE" sz="2400" b="1" dirty="0"/>
              <a:t>Entfremdung</a:t>
            </a:r>
            <a:r>
              <a:rPr lang="de-DE" sz="2400" dirty="0"/>
              <a:t> von Bürgern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 err="1">
                <a:sym typeface="Wingdings" panose="05000000000000000000" pitchFamily="2" charset="2"/>
              </a:rPr>
              <a:t>GroupThink</a:t>
            </a:r>
            <a:r>
              <a:rPr lang="de-DE" sz="2400" dirty="0">
                <a:sym typeface="Wingdings" panose="05000000000000000000" pitchFamily="2" charset="2"/>
              </a:rPr>
              <a:t> + </a:t>
            </a:r>
            <a:r>
              <a:rPr lang="de-DE" sz="2400" b="1" dirty="0">
                <a:sym typeface="Wingdings" panose="05000000000000000000" pitchFamily="2" charset="2"/>
              </a:rPr>
              <a:t>Machbarkeitswahn</a:t>
            </a:r>
            <a:endParaRPr lang="de-DE" sz="2400" b="1" dirty="0"/>
          </a:p>
          <a:p>
            <a:r>
              <a:rPr lang="de-DE" sz="2400" dirty="0"/>
              <a:t>Investitionen treiben </a:t>
            </a:r>
            <a:r>
              <a:rPr lang="de-DE" sz="2400" b="1" dirty="0"/>
              <a:t>Geschäftsmodelle</a:t>
            </a:r>
            <a:r>
              <a:rPr lang="de-DE" sz="2400" dirty="0"/>
              <a:t>, statt Bürgerinteressen</a:t>
            </a:r>
          </a:p>
          <a:p>
            <a:r>
              <a:rPr lang="de-DE" sz="2400" dirty="0"/>
              <a:t>Zunehmende Verschmelzung von Regierungen &amp; Wirtschaft: </a:t>
            </a:r>
            <a:r>
              <a:rPr lang="de-DE" sz="2400" b="1" dirty="0">
                <a:highlight>
                  <a:srgbClr val="FFFF00"/>
                </a:highlight>
                <a:hlinkClick r:id="rId3"/>
              </a:rPr>
              <a:t>Korporatismus</a:t>
            </a:r>
            <a:endParaRPr lang="de-DE" sz="2400" b="1" dirty="0">
              <a:highlight>
                <a:srgbClr val="FFFF00"/>
              </a:highlight>
            </a:endParaRPr>
          </a:p>
          <a:p>
            <a:pPr lvl="1"/>
            <a:r>
              <a:rPr lang="de-DE" sz="2400" dirty="0"/>
              <a:t>(Wird mit </a:t>
            </a:r>
            <a:r>
              <a:rPr lang="de-DE" sz="2400" i="0" dirty="0">
                <a:solidFill>
                  <a:srgbClr val="000000"/>
                </a:solidFill>
                <a:effectLst/>
                <a:latin typeface="nzz-serif"/>
              </a:rPr>
              <a:t>faschistischer Wirtschaftstheorie in Verbindung gebracht)</a:t>
            </a:r>
          </a:p>
          <a:p>
            <a:r>
              <a:rPr lang="de-DE" sz="2400" dirty="0">
                <a:solidFill>
                  <a:srgbClr val="000000"/>
                </a:solidFill>
                <a:latin typeface="nzz-serif"/>
              </a:rPr>
              <a:t>Multisystemversagen über </a:t>
            </a:r>
            <a:r>
              <a:rPr lang="de-DE" sz="2400" b="1" dirty="0">
                <a:solidFill>
                  <a:srgbClr val="000000"/>
                </a:solidFill>
                <a:latin typeface="nzz-serif"/>
              </a:rPr>
              <a:t>Angst</a:t>
            </a:r>
            <a:r>
              <a:rPr lang="de-DE" sz="2400" dirty="0">
                <a:solidFill>
                  <a:srgbClr val="000000"/>
                </a:solidFill>
                <a:latin typeface="nzz-serif"/>
              </a:rPr>
              <a:t> und staatliche Abhängigkeit </a:t>
            </a:r>
            <a:r>
              <a:rPr lang="de-DE" sz="2400" dirty="0">
                <a:solidFill>
                  <a:srgbClr val="000000"/>
                </a:solidFill>
                <a:latin typeface="nzz-serif"/>
                <a:sym typeface="Wingdings" panose="05000000000000000000" pitchFamily="2" charset="2"/>
              </a:rPr>
              <a:t>  Diskursverweigerung</a:t>
            </a:r>
            <a:endParaRPr lang="de-DE" sz="2400" dirty="0">
              <a:solidFill>
                <a:srgbClr val="000000"/>
              </a:solidFill>
              <a:latin typeface="nzz-serif"/>
            </a:endParaRPr>
          </a:p>
          <a:p>
            <a:r>
              <a:rPr lang="de-DE" sz="2400" dirty="0">
                <a:solidFill>
                  <a:srgbClr val="000000"/>
                </a:solidFill>
                <a:latin typeface="nzz-serif"/>
              </a:rPr>
              <a:t>Politisch </a:t>
            </a:r>
            <a:r>
              <a:rPr lang="de-DE" sz="2400" b="1" dirty="0">
                <a:solidFill>
                  <a:srgbClr val="000000"/>
                </a:solidFill>
                <a:latin typeface="nzz-serif"/>
              </a:rPr>
              <a:t>verstärkte Krisen</a:t>
            </a:r>
            <a:r>
              <a:rPr lang="de-DE" sz="2400" dirty="0">
                <a:solidFill>
                  <a:srgbClr val="000000"/>
                </a:solidFill>
                <a:latin typeface="nzz-serif"/>
              </a:rPr>
              <a:t>, die angeblich nur </a:t>
            </a:r>
            <a:r>
              <a:rPr lang="de-DE" sz="2400" b="1" dirty="0">
                <a:solidFill>
                  <a:srgbClr val="000000"/>
                </a:solidFill>
                <a:latin typeface="nzz-serif"/>
              </a:rPr>
              <a:t>global</a:t>
            </a:r>
            <a:r>
              <a:rPr lang="de-DE" sz="2400" dirty="0">
                <a:solidFill>
                  <a:srgbClr val="000000"/>
                </a:solidFill>
                <a:latin typeface="nzz-serif"/>
              </a:rPr>
              <a:t> lösbar sind</a:t>
            </a:r>
            <a:r>
              <a:rPr lang="de-DE" sz="2400" i="0" dirty="0">
                <a:solidFill>
                  <a:srgbClr val="000000"/>
                </a:solidFill>
                <a:effectLst/>
                <a:latin typeface="nzz-serif"/>
                <a:sym typeface="Wingdings" panose="05000000000000000000" pitchFamily="2" charset="2"/>
              </a:rPr>
              <a:t>  Superstaat</a:t>
            </a:r>
            <a:endParaRPr lang="de-DE" sz="2400" i="0" dirty="0">
              <a:solidFill>
                <a:srgbClr val="000000"/>
              </a:solidFill>
              <a:effectLst/>
              <a:latin typeface="nzz-serif"/>
            </a:endParaRPr>
          </a:p>
        </p:txBody>
      </p:sp>
    </p:spTree>
    <p:extLst>
      <p:ext uri="{BB962C8B-B14F-4D97-AF65-F5344CB8AC3E}">
        <p14:creationId xmlns:p14="http://schemas.microsoft.com/office/powerpoint/2010/main" val="378784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446D-049E-B2B7-E522-01D93B9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748"/>
          </a:xfrm>
        </p:spPr>
        <p:txBody>
          <a:bodyPr>
            <a:normAutofit fontScale="90000"/>
          </a:bodyPr>
          <a:lstStyle/>
          <a:p>
            <a:r>
              <a:rPr lang="de-DE" dirty="0"/>
              <a:t>Was kann man tun?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1E36A-6C9D-2D44-E440-79CA71D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5436326" cy="365125"/>
          </a:xfrm>
        </p:spPr>
        <p:txBody>
          <a:bodyPr/>
          <a:lstStyle/>
          <a:p>
            <a:r>
              <a:rPr lang="de-DE" sz="900" dirty="0"/>
              <a:t>14.5.2024, M. Dzaebel, presse@diebasis-dan-lg.de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C2360-3A7E-4537-0141-A66E7673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18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E1FF5A-3807-6788-5FEA-AB2888A7D2E7}"/>
              </a:ext>
            </a:extLst>
          </p:cNvPr>
          <p:cNvSpPr txBox="1"/>
          <p:nvPr/>
        </p:nvSpPr>
        <p:spPr>
          <a:xfrm>
            <a:off x="857794" y="1341120"/>
            <a:ext cx="9746964" cy="3428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 b="1" dirty="0"/>
              <a:t>Aufklärung</a:t>
            </a:r>
            <a:r>
              <a:rPr lang="de-DE" sz="2400" dirty="0"/>
              <a:t>: Bürger und Abgeordnete (Termine)</a:t>
            </a:r>
          </a:p>
          <a:p>
            <a:pPr>
              <a:lnSpc>
                <a:spcPts val="2600"/>
              </a:lnSpc>
            </a:pPr>
            <a:r>
              <a:rPr lang="de-DE" sz="2400" b="1" dirty="0"/>
              <a:t>Medien</a:t>
            </a:r>
            <a:r>
              <a:rPr lang="de-DE" sz="2400" dirty="0"/>
              <a:t>: Leserbriefe &amp; Kommentare in </a:t>
            </a:r>
            <a:r>
              <a:rPr lang="de-DE" sz="2400" b="1" dirty="0"/>
              <a:t>sozialen Netzwerken</a:t>
            </a:r>
          </a:p>
          <a:p>
            <a:pPr>
              <a:lnSpc>
                <a:spcPts val="2600"/>
              </a:lnSpc>
            </a:pPr>
            <a:r>
              <a:rPr lang="de-DE" sz="2400" b="1" dirty="0"/>
              <a:t>Zentrale Petitionen</a:t>
            </a:r>
            <a:r>
              <a:rPr lang="de-DE" sz="2400" dirty="0"/>
              <a:t>: Auch wenn sie von der Politik ignoriert werden</a:t>
            </a:r>
          </a:p>
          <a:p>
            <a:pPr>
              <a:lnSpc>
                <a:spcPts val="2600"/>
              </a:lnSpc>
            </a:pPr>
            <a:r>
              <a:rPr lang="de-DE" sz="2400" b="1" dirty="0"/>
              <a:t>Öffentliche Diskussionen</a:t>
            </a:r>
            <a:r>
              <a:rPr lang="de-DE" sz="2400" dirty="0"/>
              <a:t>: Teilnehmen oder selbst veranstalten</a:t>
            </a:r>
          </a:p>
          <a:p>
            <a:pPr>
              <a:lnSpc>
                <a:spcPts val="2600"/>
              </a:lnSpc>
            </a:pPr>
            <a:r>
              <a:rPr lang="de-DE" sz="2400" b="1" dirty="0"/>
              <a:t>Weiterleitung</a:t>
            </a:r>
            <a:r>
              <a:rPr lang="de-DE" sz="2400" dirty="0"/>
              <a:t>: Wenn möglich, behutsam starke Fakten an Freunde</a:t>
            </a:r>
          </a:p>
          <a:p>
            <a:pPr>
              <a:lnSpc>
                <a:spcPts val="2600"/>
              </a:lnSpc>
            </a:pPr>
            <a:r>
              <a:rPr lang="de-DE" sz="2400" b="1" dirty="0"/>
              <a:t>Austausch:</a:t>
            </a:r>
            <a:r>
              <a:rPr lang="de-DE" sz="2400" dirty="0"/>
              <a:t> Mit Kritikern aber </a:t>
            </a:r>
            <a:r>
              <a:rPr lang="de-DE" sz="2400" b="1" dirty="0">
                <a:highlight>
                  <a:srgbClr val="FFFF00"/>
                </a:highlight>
              </a:rPr>
              <a:t>vor allem mit Befürwortern</a:t>
            </a:r>
            <a:r>
              <a:rPr lang="de-DE" sz="2400" dirty="0"/>
              <a:t>/Entscheidern</a:t>
            </a:r>
          </a:p>
          <a:p>
            <a:pPr>
              <a:lnSpc>
                <a:spcPts val="2600"/>
              </a:lnSpc>
            </a:pPr>
            <a:r>
              <a:rPr lang="de-DE" sz="2400" b="1" dirty="0"/>
              <a:t>Veröffentlichung</a:t>
            </a:r>
            <a:r>
              <a:rPr lang="de-DE" sz="2400" dirty="0"/>
              <a:t>: Z. B. auf Webseiten, Büchern oder Videos</a:t>
            </a:r>
          </a:p>
          <a:p>
            <a:pPr>
              <a:lnSpc>
                <a:spcPts val="2600"/>
              </a:lnSpc>
            </a:pPr>
            <a:r>
              <a:rPr lang="de-DE" sz="2400" b="1" dirty="0"/>
              <a:t>Demonstrationen</a:t>
            </a:r>
            <a:r>
              <a:rPr lang="de-DE" sz="2400" dirty="0"/>
              <a:t>/Aktionen: Die vorenthaltenen Fakten klar erklären</a:t>
            </a:r>
          </a:p>
          <a:p>
            <a:pPr>
              <a:lnSpc>
                <a:spcPts val="2600"/>
              </a:lnSpc>
            </a:pPr>
            <a:r>
              <a:rPr lang="de-DE" sz="2400" dirty="0"/>
              <a:t>Engagement in passenden </a:t>
            </a:r>
            <a:r>
              <a:rPr lang="de-DE" sz="2400" b="1" dirty="0"/>
              <a:t>Parteien/Organisationen</a:t>
            </a:r>
          </a:p>
          <a:p>
            <a:pPr>
              <a:lnSpc>
                <a:spcPts val="2600"/>
              </a:lnSpc>
            </a:pPr>
            <a:r>
              <a:rPr lang="de-DE" sz="2400" b="1" dirty="0"/>
              <a:t>Identifikation</a:t>
            </a:r>
            <a:r>
              <a:rPr lang="de-DE" sz="2400" dirty="0"/>
              <a:t>: Drahtzieher (bei Vorsatz Strafverfolgung)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90423EA-C43B-3B35-74E7-867A46CA83C1}"/>
              </a:ext>
            </a:extLst>
          </p:cNvPr>
          <p:cNvSpPr txBox="1"/>
          <p:nvPr/>
        </p:nvSpPr>
        <p:spPr>
          <a:xfrm>
            <a:off x="835544" y="5057504"/>
            <a:ext cx="9791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0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Freestyle Script" panose="030804020302050B0404" pitchFamily="66" charset="0"/>
                <a:cs typeface="Dreaming Outloud Script Pro" panose="020F0502020204030204" pitchFamily="66" charset="0"/>
              </a:rPr>
              <a:t>Die Lüge kann rennen, aber die Wahrheit holt sie immer ein.</a:t>
            </a:r>
            <a:endParaRPr lang="de-DE" sz="4800" dirty="0">
              <a:solidFill>
                <a:schemeClr val="accent2">
                  <a:lumMod val="75000"/>
                </a:schemeClr>
              </a:solidFill>
              <a:latin typeface="Freestyle Script" panose="030804020302050B0404" pitchFamily="66" charset="0"/>
              <a:cs typeface="Dreaming Outloud Script Pro" panose="020F050202020403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>
            <a:extLst>
              <a:ext uri="{FF2B5EF4-FFF2-40B4-BE49-F238E27FC236}">
                <a16:creationId xmlns:a16="http://schemas.microsoft.com/office/drawing/2014/main" id="{2D2F7263-C829-150B-EB2F-2AA7462EB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298" y="274108"/>
            <a:ext cx="10054340" cy="85195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WHO-</a:t>
            </a:r>
            <a:r>
              <a:rPr lang="en-US" i="0" u="none" strike="noStrike" kern="1200" baseline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Vertragsvorhaben</a:t>
            </a:r>
            <a:endParaRPr lang="en-US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j-ea"/>
              <a:cs typeface="+mj-cs"/>
            </a:endParaRPr>
          </a:p>
        </p:txBody>
      </p:sp>
      <p:sp useBgFill="1">
        <p:nvSpPr>
          <p:cNvPr id="3" name="Untertitel 2">
            <a:extLst>
              <a:ext uri="{FF2B5EF4-FFF2-40B4-BE49-F238E27FC236}">
                <a16:creationId xmlns:a16="http://schemas.microsoft.com/office/drawing/2014/main" id="{9318EB4D-CCE6-CD76-24D7-D2ECD0059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298" y="1946365"/>
            <a:ext cx="11444990" cy="40879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de-DE" sz="3600" b="1" u="sng" dirty="0">
                <a:hlinkClick r:id="rId3"/>
              </a:rPr>
              <a:t>I</a:t>
            </a:r>
            <a:r>
              <a:rPr lang="de-DE" sz="3600" u="sng" dirty="0">
                <a:hlinkClick r:id="rId3"/>
              </a:rPr>
              <a:t>nternationale </a:t>
            </a:r>
            <a:r>
              <a:rPr lang="de-DE" sz="3600" b="1" u="sng" dirty="0">
                <a:hlinkClick r:id="rId3"/>
              </a:rPr>
              <a:t>G</a:t>
            </a:r>
            <a:r>
              <a:rPr lang="de-DE" sz="3600" u="sng" dirty="0">
                <a:hlinkClick r:id="rId3"/>
              </a:rPr>
              <a:t>esundheits</a:t>
            </a:r>
            <a:r>
              <a:rPr lang="de-DE" sz="3600" b="1" u="sng" dirty="0">
                <a:hlinkClick r:id="rId3"/>
              </a:rPr>
              <a:t>v</a:t>
            </a:r>
            <a:r>
              <a:rPr lang="de-DE" sz="3600" u="sng" dirty="0">
                <a:hlinkClick r:id="rId3"/>
              </a:rPr>
              <a:t>orschriften</a:t>
            </a:r>
            <a:r>
              <a:rPr lang="de-DE" sz="3600" dirty="0"/>
              <a:t> (IGV, Anpassung) 	</a:t>
            </a:r>
            <a:r>
              <a:rPr lang="de-DE" dirty="0"/>
              <a:t>Version 8 vom </a:t>
            </a:r>
            <a:r>
              <a:rPr lang="de-DE" u="sng" dirty="0">
                <a:hlinkClick r:id="rId4"/>
              </a:rPr>
              <a:t>17.4.24</a:t>
            </a:r>
            <a:r>
              <a:rPr lang="de-DE" u="sng" dirty="0"/>
              <a:t> </a:t>
            </a:r>
            <a:r>
              <a:rPr lang="de-DE" dirty="0"/>
              <a:t> (aktuell)</a:t>
            </a:r>
          </a:p>
          <a:p>
            <a:pPr algn="l"/>
            <a:r>
              <a:rPr lang="de-DE" dirty="0"/>
              <a:t>	Englisch: </a:t>
            </a:r>
            <a:r>
              <a:rPr lang="de-DE" u="sng" dirty="0">
                <a:hlinkClick r:id="rId5"/>
              </a:rPr>
              <a:t>IHR</a:t>
            </a:r>
            <a:r>
              <a:rPr lang="de-DE" dirty="0"/>
              <a:t>: </a:t>
            </a:r>
            <a:r>
              <a:rPr lang="de-DE" i="1" u="sng" dirty="0"/>
              <a:t>I</a:t>
            </a:r>
            <a:r>
              <a:rPr lang="de-DE" i="1" dirty="0"/>
              <a:t>nternational </a:t>
            </a:r>
            <a:r>
              <a:rPr lang="de-DE" i="1" u="sng" dirty="0"/>
              <a:t>H</a:t>
            </a:r>
            <a:r>
              <a:rPr lang="de-DE" i="1" dirty="0"/>
              <a:t>ealth </a:t>
            </a:r>
            <a:r>
              <a:rPr lang="de-DE" i="1" u="sng" dirty="0" err="1"/>
              <a:t>R</a:t>
            </a:r>
            <a:r>
              <a:rPr lang="de-DE" i="1" dirty="0" err="1"/>
              <a:t>egulations</a:t>
            </a:r>
            <a:endParaRPr lang="de-DE" dirty="0"/>
          </a:p>
          <a:p>
            <a:pPr algn="l"/>
            <a:r>
              <a:rPr lang="de-DE" dirty="0"/>
              <a:t>	</a:t>
            </a:r>
            <a:r>
              <a:rPr lang="de-DE" dirty="0">
                <a:hlinkClick r:id="rId6"/>
              </a:rPr>
              <a:t>WGIHR</a:t>
            </a:r>
            <a:r>
              <a:rPr lang="de-DE" dirty="0"/>
              <a:t>: </a:t>
            </a:r>
            <a:r>
              <a:rPr lang="en-US" sz="2000" u="sng" dirty="0"/>
              <a:t>W</a:t>
            </a:r>
            <a:r>
              <a:rPr lang="en-US" sz="2000" dirty="0"/>
              <a:t>orking </a:t>
            </a:r>
            <a:r>
              <a:rPr lang="en-US" sz="2000" u="sng" dirty="0"/>
              <a:t>G</a:t>
            </a:r>
            <a:r>
              <a:rPr lang="en-US" sz="2000" dirty="0"/>
              <a:t>roup on Amendments to the </a:t>
            </a:r>
            <a:r>
              <a:rPr lang="en-US" sz="2000" u="sng" dirty="0"/>
              <a:t>I</a:t>
            </a:r>
            <a:r>
              <a:rPr lang="en-US" sz="2000" dirty="0"/>
              <a:t>nternational </a:t>
            </a:r>
            <a:r>
              <a:rPr lang="en-US" sz="2000" u="sng" dirty="0"/>
              <a:t>H</a:t>
            </a:r>
            <a:r>
              <a:rPr lang="en-US" sz="2000" dirty="0"/>
              <a:t>ealth </a:t>
            </a:r>
            <a:r>
              <a:rPr lang="en-US" sz="2000" u="sng" dirty="0"/>
              <a:t>R</a:t>
            </a:r>
            <a:r>
              <a:rPr lang="en-US" sz="2000" dirty="0"/>
              <a:t>egulations (2005)</a:t>
            </a:r>
            <a:endParaRPr lang="de-DE" sz="2000" dirty="0"/>
          </a:p>
          <a:p>
            <a:pPr algn="l"/>
            <a:r>
              <a:rPr lang="de-DE" sz="4000" u="sng" dirty="0">
                <a:hlinkClick r:id="rId7"/>
              </a:rPr>
              <a:t>Pandemievertrag</a:t>
            </a:r>
            <a:r>
              <a:rPr lang="de-DE" sz="4000" dirty="0"/>
              <a:t> (Neuer Vertrag) </a:t>
            </a:r>
          </a:p>
          <a:p>
            <a:pPr algn="l"/>
            <a:r>
              <a:rPr lang="de-DE" i="1" dirty="0"/>
              <a:t>	Version 9 vom </a:t>
            </a:r>
            <a:r>
              <a:rPr lang="de-DE" u="sng" dirty="0">
                <a:hlinkClick r:id="rId8"/>
              </a:rPr>
              <a:t>22.4.24</a:t>
            </a:r>
            <a:r>
              <a:rPr lang="de-DE" u="sng" dirty="0"/>
              <a:t> </a:t>
            </a:r>
            <a:r>
              <a:rPr lang="de-DE" i="1" dirty="0"/>
              <a:t> (aktuell)</a:t>
            </a:r>
          </a:p>
          <a:p>
            <a:pPr algn="l"/>
            <a:r>
              <a:rPr lang="de-DE" i="1" dirty="0"/>
              <a:t>	</a:t>
            </a:r>
            <a:r>
              <a:rPr lang="de-DE" dirty="0"/>
              <a:t>Englisch: </a:t>
            </a:r>
            <a:r>
              <a:rPr lang="de-DE" i="1" dirty="0" err="1"/>
              <a:t>Pandemic</a:t>
            </a:r>
            <a:r>
              <a:rPr lang="de-DE" i="1" dirty="0"/>
              <a:t> Agreement</a:t>
            </a:r>
            <a:r>
              <a:rPr lang="de-DE" dirty="0"/>
              <a:t> </a:t>
            </a:r>
          </a:p>
          <a:p>
            <a:pPr algn="l"/>
            <a:r>
              <a:rPr lang="de-DE" dirty="0"/>
              <a:t>	</a:t>
            </a:r>
            <a:r>
              <a:rPr lang="de-DE" dirty="0">
                <a:hlinkClick r:id="rId9"/>
              </a:rPr>
              <a:t>INB</a:t>
            </a:r>
            <a:r>
              <a:rPr lang="de-DE" dirty="0"/>
              <a:t>: </a:t>
            </a:r>
            <a:r>
              <a:rPr lang="de-DE" u="sng" dirty="0" err="1"/>
              <a:t>I</a:t>
            </a:r>
            <a:r>
              <a:rPr lang="de-DE" dirty="0" err="1"/>
              <a:t>ntergovernmental</a:t>
            </a:r>
            <a:r>
              <a:rPr lang="de-DE" dirty="0"/>
              <a:t> </a:t>
            </a:r>
            <a:r>
              <a:rPr lang="de-DE" u="sng" dirty="0" err="1"/>
              <a:t>N</a:t>
            </a:r>
            <a:r>
              <a:rPr lang="de-DE" dirty="0" err="1"/>
              <a:t>egotiating</a:t>
            </a:r>
            <a:r>
              <a:rPr lang="de-DE" dirty="0"/>
              <a:t> </a:t>
            </a:r>
            <a:r>
              <a:rPr lang="de-DE" u="sng" dirty="0"/>
              <a:t>B</a:t>
            </a:r>
            <a:r>
              <a:rPr lang="de-DE" dirty="0"/>
              <a:t>ody</a:t>
            </a:r>
          </a:p>
        </p:txBody>
      </p:sp>
      <p:sp>
        <p:nvSpPr>
          <p:cNvPr id="84" name="Foliennummernplatzhalter 83">
            <a:extLst>
              <a:ext uri="{FF2B5EF4-FFF2-40B4-BE49-F238E27FC236}">
                <a16:creationId xmlns:a16="http://schemas.microsoft.com/office/drawing/2014/main" id="{2E8C38A9-26A4-F240-33A3-524CAADF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2</a:t>
            </a:fld>
            <a:endParaRPr lang="de-DE"/>
          </a:p>
        </p:txBody>
      </p:sp>
      <p:sp>
        <p:nvSpPr>
          <p:cNvPr id="85" name="Datumsplatzhalter 84">
            <a:extLst>
              <a:ext uri="{FF2B5EF4-FFF2-40B4-BE49-F238E27FC236}">
                <a16:creationId xmlns:a16="http://schemas.microsoft.com/office/drawing/2014/main" id="{FC0778C0-8908-BF9D-330A-165F181F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273" y="6356350"/>
            <a:ext cx="5614988" cy="365125"/>
          </a:xfrm>
        </p:spPr>
        <p:txBody>
          <a:bodyPr/>
          <a:lstStyle/>
          <a:p>
            <a:r>
              <a:rPr lang="de-DE" dirty="0"/>
              <a:t>14.5.2024, M. Dzaebel, presse@diebasis-dan-lg.de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3E4062C-3927-6174-4AA8-2EB939D537F6}"/>
              </a:ext>
            </a:extLst>
          </p:cNvPr>
          <p:cNvSpPr txBox="1"/>
          <p:nvPr/>
        </p:nvSpPr>
        <p:spPr>
          <a:xfrm>
            <a:off x="380298" y="1263396"/>
            <a:ext cx="1066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Völkerrechtlich </a:t>
            </a:r>
            <a:r>
              <a:rPr lang="de-DE" b="1" dirty="0"/>
              <a:t>verbindlich</a:t>
            </a:r>
            <a:r>
              <a:rPr lang="de-DE" dirty="0"/>
              <a:t> </a:t>
            </a:r>
            <a:r>
              <a:rPr lang="de-DE" sz="1400" dirty="0"/>
              <a:t>(GG Art. </a:t>
            </a:r>
            <a:r>
              <a:rPr lang="de-DE" sz="1400" dirty="0">
                <a:hlinkClick r:id="rId10"/>
              </a:rPr>
              <a:t>25</a:t>
            </a:r>
            <a:r>
              <a:rPr lang="de-DE" sz="1400" dirty="0"/>
              <a:t>, Völkerrechtsklausel)</a:t>
            </a:r>
          </a:p>
          <a:p>
            <a:r>
              <a:rPr lang="de-DE" dirty="0"/>
              <a:t>Parteien: Fairer Zugang zu Medikamenten, Pandemie-Vorbereitung/Verhinderung (angeblich unzureichend)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CC869A-40EE-8E16-FE99-4A500380FEBC}"/>
              </a:ext>
            </a:extLst>
          </p:cNvPr>
          <p:cNvSpPr txBox="1"/>
          <p:nvPr/>
        </p:nvSpPr>
        <p:spPr>
          <a:xfrm>
            <a:off x="8119926" y="4100620"/>
            <a:ext cx="372890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rIns="0" rtlCol="0">
            <a:spAutoFit/>
          </a:bodyPr>
          <a:lstStyle/>
          <a:p>
            <a:r>
              <a:rPr lang="de-DE" sz="1600" dirty="0"/>
              <a:t>Nach 2 Jahren </a:t>
            </a:r>
            <a:r>
              <a:rPr lang="de-DE" sz="1600" dirty="0">
                <a:hlinkClick r:id="rId11"/>
              </a:rPr>
              <a:t>vorerst</a:t>
            </a:r>
            <a:r>
              <a:rPr lang="de-DE" sz="1600" dirty="0"/>
              <a:t> gescheitert </a:t>
            </a:r>
            <a:r>
              <a:rPr lang="de-DE" sz="1200" dirty="0"/>
              <a:t>[</a:t>
            </a:r>
            <a:r>
              <a:rPr lang="de-DE" sz="1200" dirty="0">
                <a:hlinkClick r:id="rId12"/>
              </a:rPr>
              <a:t>DPA</a:t>
            </a:r>
            <a:r>
              <a:rPr lang="de-DE" sz="1200" dirty="0"/>
              <a:t>]</a:t>
            </a:r>
            <a:endParaRPr lang="de-DE" sz="1600" dirty="0"/>
          </a:p>
          <a:p>
            <a:r>
              <a:rPr lang="de-DE" sz="1600" dirty="0"/>
              <a:t>Verhandlungen bis 10.5. ergebnislos</a:t>
            </a:r>
          </a:p>
          <a:p>
            <a:r>
              <a:rPr lang="de-DE" sz="1600" dirty="0" err="1"/>
              <a:t>Pharma</a:t>
            </a:r>
            <a:r>
              <a:rPr lang="de-DE" sz="1600" dirty="0"/>
              <a:t> gegen globalen Süden</a:t>
            </a:r>
          </a:p>
          <a:p>
            <a:r>
              <a:rPr lang="de-DE" sz="1600" dirty="0"/>
              <a:t>Medizin </a:t>
            </a:r>
            <a:r>
              <a:rPr lang="de-DE" sz="1600" b="1" dirty="0">
                <a:highlight>
                  <a:srgbClr val="FFFF00"/>
                </a:highlight>
              </a:rPr>
              <a:t>ohne Gewinne </a:t>
            </a:r>
            <a:r>
              <a:rPr lang="de-DE" sz="1600" dirty="0"/>
              <a:t>nicht akzeptiert</a:t>
            </a:r>
          </a:p>
          <a:p>
            <a:r>
              <a:rPr lang="de-DE" sz="1600" dirty="0"/>
              <a:t>Es soll weiter verhandelt werden</a:t>
            </a:r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3837C4CC-9920-BFC5-1234-C7456C6C4C36}"/>
              </a:ext>
            </a:extLst>
          </p:cNvPr>
          <p:cNvSpPr/>
          <p:nvPr/>
        </p:nvSpPr>
        <p:spPr>
          <a:xfrm>
            <a:off x="7631229" y="4232366"/>
            <a:ext cx="358886" cy="238010"/>
          </a:xfrm>
          <a:prstGeom prst="left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6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7275C-FCE5-15A9-E682-8B87F471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365125"/>
            <a:ext cx="10764012" cy="773303"/>
          </a:xfrm>
        </p:spPr>
        <p:txBody>
          <a:bodyPr/>
          <a:lstStyle/>
          <a:p>
            <a:r>
              <a:rPr lang="de-DE" dirty="0"/>
              <a:t>Zeitleiste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140D14-EDB5-B4CE-8DEC-F658FD08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5503" y="6310312"/>
            <a:ext cx="9948863" cy="365125"/>
          </a:xfrm>
        </p:spPr>
        <p:txBody>
          <a:bodyPr/>
          <a:lstStyle/>
          <a:p>
            <a:r>
              <a:rPr lang="de-DE" dirty="0"/>
              <a:t>14.5.2024, M. Dzaebel, presse@diebasis-dan-lg.de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654706-857E-E150-94EA-5382EC02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3297" y="6408022"/>
            <a:ext cx="2743200" cy="365125"/>
          </a:xfrm>
        </p:spPr>
        <p:txBody>
          <a:bodyPr/>
          <a:lstStyle/>
          <a:p>
            <a:fld id="{6F4BBAD5-6392-44FA-A5D3-99632E526BBC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79E192BD-3345-E594-6D68-FBEA2E7A7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448221"/>
              </p:ext>
            </p:extLst>
          </p:nvPr>
        </p:nvGraphicFramePr>
        <p:xfrm>
          <a:off x="569580" y="1560148"/>
          <a:ext cx="10764012" cy="156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875EEB9C-EB89-DAE7-0F51-E98B6A12B3EE}"/>
              </a:ext>
            </a:extLst>
          </p:cNvPr>
          <p:cNvSpPr txBox="1"/>
          <p:nvPr/>
        </p:nvSpPr>
        <p:spPr>
          <a:xfrm>
            <a:off x="473568" y="1198961"/>
            <a:ext cx="69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IGV: Internationale Gesundheitsvorschriften </a:t>
            </a:r>
            <a:r>
              <a:rPr lang="de-DE" dirty="0"/>
              <a:t>(Einfache Mehrheit)</a:t>
            </a:r>
          </a:p>
        </p:txBody>
      </p: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05BEABD1-98C2-D8DE-67F9-B06E26CB2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640315"/>
              </p:ext>
            </p:extLst>
          </p:nvPr>
        </p:nvGraphicFramePr>
        <p:xfrm>
          <a:off x="8366000" y="3794773"/>
          <a:ext cx="3298913" cy="141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Textfeld 20">
            <a:extLst>
              <a:ext uri="{FF2B5EF4-FFF2-40B4-BE49-F238E27FC236}">
                <a16:creationId xmlns:a16="http://schemas.microsoft.com/office/drawing/2014/main" id="{C782A69A-6C8A-6A77-5D2C-1D8E0E584CF8}"/>
              </a:ext>
            </a:extLst>
          </p:cNvPr>
          <p:cNvSpPr txBox="1"/>
          <p:nvPr/>
        </p:nvSpPr>
        <p:spPr>
          <a:xfrm>
            <a:off x="8254354" y="3427713"/>
            <a:ext cx="341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Pandemievertrag</a:t>
            </a:r>
            <a:r>
              <a:rPr lang="de-DE" dirty="0"/>
              <a:t> (2/3 Mehrheit)</a:t>
            </a:r>
          </a:p>
        </p:txBody>
      </p: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9A61D582-6BF0-AD88-322E-4122A06C89C7}"/>
              </a:ext>
            </a:extLst>
          </p:cNvPr>
          <p:cNvCxnSpPr>
            <a:cxnSpLocks/>
            <a:endCxn id="19" idx="1"/>
          </p:cNvCxnSpPr>
          <p:nvPr/>
        </p:nvCxnSpPr>
        <p:spPr>
          <a:xfrm rot="16200000" flipH="1">
            <a:off x="7377276" y="3515242"/>
            <a:ext cx="1379276" cy="59817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C1381DE9-4223-5F9F-DA54-9C719489B0C6}"/>
              </a:ext>
            </a:extLst>
          </p:cNvPr>
          <p:cNvSpPr/>
          <p:nvPr/>
        </p:nvSpPr>
        <p:spPr>
          <a:xfrm>
            <a:off x="2825931" y="3244627"/>
            <a:ext cx="2952206" cy="48704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PCR-Tests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5821572-1B82-7740-2F19-6C145A5DD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05242"/>
              </p:ext>
            </p:extLst>
          </p:nvPr>
        </p:nvGraphicFramePr>
        <p:xfrm>
          <a:off x="8458225" y="5641463"/>
          <a:ext cx="2137070" cy="113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174ECC6E-A3A2-BC24-9E49-2BEA160CBCA3}"/>
              </a:ext>
            </a:extLst>
          </p:cNvPr>
          <p:cNvSpPr txBox="1"/>
          <p:nvPr/>
        </p:nvSpPr>
        <p:spPr>
          <a:xfrm>
            <a:off x="8363214" y="5339243"/>
            <a:ext cx="341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Zukunftspakt</a:t>
            </a:r>
            <a:r>
              <a:rPr lang="de-DE" dirty="0"/>
              <a:t> (UNO)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E4759AF5-735B-5912-BE84-C30CBE7191D9}"/>
              </a:ext>
            </a:extLst>
          </p:cNvPr>
          <p:cNvSpPr/>
          <p:nvPr/>
        </p:nvSpPr>
        <p:spPr>
          <a:xfrm>
            <a:off x="161109" y="3225532"/>
            <a:ext cx="2664822" cy="48704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Seit 1999 Planspiele</a:t>
            </a:r>
          </a:p>
        </p:txBody>
      </p:sp>
      <p:sp>
        <p:nvSpPr>
          <p:cNvPr id="12" name="Pfeil: nach oben 11">
            <a:extLst>
              <a:ext uri="{FF2B5EF4-FFF2-40B4-BE49-F238E27FC236}">
                <a16:creationId xmlns:a16="http://schemas.microsoft.com/office/drawing/2014/main" id="{8C685004-7B18-DFDC-BEB3-AEAF946AAD5C}"/>
              </a:ext>
            </a:extLst>
          </p:cNvPr>
          <p:cNvSpPr/>
          <p:nvPr/>
        </p:nvSpPr>
        <p:spPr>
          <a:xfrm>
            <a:off x="6949440" y="3250358"/>
            <a:ext cx="240792" cy="978408"/>
          </a:xfrm>
          <a:prstGeom prst="upArrow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A7E77EA-128A-2E50-5B6C-384499633DED}"/>
              </a:ext>
            </a:extLst>
          </p:cNvPr>
          <p:cNvSpPr txBox="1"/>
          <p:nvPr/>
        </p:nvSpPr>
        <p:spPr>
          <a:xfrm>
            <a:off x="6672708" y="4192971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Heute</a:t>
            </a:r>
          </a:p>
        </p:txBody>
      </p:sp>
    </p:spTree>
    <p:extLst>
      <p:ext uri="{BB962C8B-B14F-4D97-AF65-F5344CB8AC3E}">
        <p14:creationId xmlns:p14="http://schemas.microsoft.com/office/powerpoint/2010/main" val="12283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>
            <a:extLst>
              <a:ext uri="{FF2B5EF4-FFF2-40B4-BE49-F238E27FC236}">
                <a16:creationId xmlns:a16="http://schemas.microsoft.com/office/drawing/2014/main" id="{2D2F7263-C829-150B-EB2F-2AA7462EB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298" y="274108"/>
            <a:ext cx="10054340" cy="85195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i="0" u="none" strike="noStrike" kern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Wer</a:t>
            </a:r>
            <a:r>
              <a:rPr lang="en-US" i="0" u="none" strike="noStrike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i="0" u="none" strike="noStrike" kern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ist</a:t>
            </a:r>
            <a:r>
              <a:rPr lang="en-US" i="0" u="none" strike="noStrike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br>
              <a:rPr lang="en-US" i="0" u="none" strike="noStrike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</a:br>
            <a:r>
              <a:rPr lang="en-US" i="0" u="none" strike="noStrike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die WHO?</a:t>
            </a:r>
            <a:endParaRPr lang="en-US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84" name="Foliennummernplatzhalter 83">
            <a:extLst>
              <a:ext uri="{FF2B5EF4-FFF2-40B4-BE49-F238E27FC236}">
                <a16:creationId xmlns:a16="http://schemas.microsoft.com/office/drawing/2014/main" id="{2E8C38A9-26A4-F240-33A3-524CAADF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4</a:t>
            </a:fld>
            <a:endParaRPr lang="de-DE" dirty="0"/>
          </a:p>
        </p:txBody>
      </p:sp>
      <p:sp>
        <p:nvSpPr>
          <p:cNvPr id="85" name="Datumsplatzhalter 84">
            <a:extLst>
              <a:ext uri="{FF2B5EF4-FFF2-40B4-BE49-F238E27FC236}">
                <a16:creationId xmlns:a16="http://schemas.microsoft.com/office/drawing/2014/main" id="{FC0778C0-8908-BF9D-330A-165F181F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5" y="6356350"/>
            <a:ext cx="5614988" cy="365125"/>
          </a:xfrm>
        </p:spPr>
        <p:txBody>
          <a:bodyPr/>
          <a:lstStyle/>
          <a:p>
            <a:r>
              <a:rPr lang="de-DE" dirty="0"/>
              <a:t>14.5.2024, M. Dzaebel, presse@diebasis-dan-lg.de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11B8C1-092F-7638-3A50-BC2BFFF69376}"/>
              </a:ext>
            </a:extLst>
          </p:cNvPr>
          <p:cNvSpPr/>
          <p:nvPr/>
        </p:nvSpPr>
        <p:spPr>
          <a:xfrm>
            <a:off x="4114800" y="1984248"/>
            <a:ext cx="4562856" cy="36873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        WHO</a:t>
            </a:r>
            <a:r>
              <a:rPr lang="de-DE" sz="2400" dirty="0">
                <a:solidFill>
                  <a:schemeClr val="tx1"/>
                </a:solidFill>
              </a:rPr>
              <a:t>-Organe </a:t>
            </a:r>
            <a:r>
              <a:rPr lang="de-DE" dirty="0">
                <a:solidFill>
                  <a:schemeClr val="tx1"/>
                </a:solidFill>
              </a:rPr>
              <a:t>(9000 MA)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DF3C342-8E81-408D-9B5B-57674EF0F5C9}"/>
              </a:ext>
            </a:extLst>
          </p:cNvPr>
          <p:cNvSpPr/>
          <p:nvPr/>
        </p:nvSpPr>
        <p:spPr>
          <a:xfrm>
            <a:off x="4788408" y="2457672"/>
            <a:ext cx="3230880" cy="794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Sekretariat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FF86472-E98A-B40E-5FD5-A2E699E09B95}"/>
              </a:ext>
            </a:extLst>
          </p:cNvPr>
          <p:cNvSpPr/>
          <p:nvPr/>
        </p:nvSpPr>
        <p:spPr>
          <a:xfrm>
            <a:off x="4788408" y="4647660"/>
            <a:ext cx="3230880" cy="794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(194) Weltgesundheits-versammlung (WHA)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BE83703-5AAC-93FE-7F2B-4833C39CB6C4}"/>
              </a:ext>
            </a:extLst>
          </p:cNvPr>
          <p:cNvSpPr/>
          <p:nvPr/>
        </p:nvSpPr>
        <p:spPr>
          <a:xfrm>
            <a:off x="4788408" y="3529425"/>
            <a:ext cx="3230880" cy="794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(34) Exekutivrat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(aktuell ohne Deutschland)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DAD790-6CE4-0B0C-578B-AE37FC431296}"/>
              </a:ext>
            </a:extLst>
          </p:cNvPr>
          <p:cNvSpPr/>
          <p:nvPr/>
        </p:nvSpPr>
        <p:spPr>
          <a:xfrm>
            <a:off x="5065777" y="1217329"/>
            <a:ext cx="2663951" cy="454914"/>
          </a:xfrm>
          <a:prstGeom prst="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Vereinte Nationen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23B3AE3-58B6-AFD6-E3FB-A9E0D7720AF3}"/>
              </a:ext>
            </a:extLst>
          </p:cNvPr>
          <p:cNvCxnSpPr>
            <a:cxnSpLocks/>
            <a:stCxn id="8" idx="2"/>
            <a:endCxn id="4" idx="0"/>
          </p:cNvCxnSpPr>
          <p:nvPr/>
        </p:nvCxnSpPr>
        <p:spPr>
          <a:xfrm flipH="1">
            <a:off x="6396228" y="1672243"/>
            <a:ext cx="1525" cy="312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echseck 12">
            <a:extLst>
              <a:ext uri="{FF2B5EF4-FFF2-40B4-BE49-F238E27FC236}">
                <a16:creationId xmlns:a16="http://schemas.microsoft.com/office/drawing/2014/main" id="{FDA154DE-4900-4CD4-6323-8B6BA6D6E4F1}"/>
              </a:ext>
            </a:extLst>
          </p:cNvPr>
          <p:cNvSpPr/>
          <p:nvPr/>
        </p:nvSpPr>
        <p:spPr>
          <a:xfrm>
            <a:off x="1065276" y="3142710"/>
            <a:ext cx="1891284" cy="1429290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de-DE" sz="1600" dirty="0"/>
            </a:br>
            <a:r>
              <a:rPr lang="de-DE" sz="1600" dirty="0">
                <a:solidFill>
                  <a:schemeClr val="tx1"/>
                </a:solidFill>
              </a:rPr>
              <a:t>Europa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Afrika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Amerika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Südostasien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Westpazifik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Östl. Mittelmeer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B2F7946-AB3A-BCAA-8521-9A135CE58129}"/>
              </a:ext>
            </a:extLst>
          </p:cNvPr>
          <p:cNvSpPr txBox="1"/>
          <p:nvPr/>
        </p:nvSpPr>
        <p:spPr>
          <a:xfrm>
            <a:off x="1353312" y="2563066"/>
            <a:ext cx="2241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194 Mitgliedstaaten</a:t>
            </a:r>
            <a:br>
              <a:rPr lang="de-DE" b="1" dirty="0"/>
            </a:br>
            <a:r>
              <a:rPr lang="de-DE" b="1" dirty="0"/>
              <a:t>6 Regionen</a:t>
            </a:r>
          </a:p>
        </p:txBody>
      </p:sp>
      <p:sp>
        <p:nvSpPr>
          <p:cNvPr id="17" name="Flussdiagramm: Mehrere Dokumente 16">
            <a:extLst>
              <a:ext uri="{FF2B5EF4-FFF2-40B4-BE49-F238E27FC236}">
                <a16:creationId xmlns:a16="http://schemas.microsoft.com/office/drawing/2014/main" id="{87842634-6E48-CD2C-1B3A-C049117FED58}"/>
              </a:ext>
            </a:extLst>
          </p:cNvPr>
          <p:cNvSpPr/>
          <p:nvPr/>
        </p:nvSpPr>
        <p:spPr>
          <a:xfrm>
            <a:off x="5728716" y="607094"/>
            <a:ext cx="1325880" cy="367538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UN-</a:t>
            </a:r>
            <a:r>
              <a:rPr lang="de-DE" sz="1600" dirty="0" err="1">
                <a:solidFill>
                  <a:schemeClr val="tx1"/>
                </a:solidFill>
              </a:rPr>
              <a:t>Charta</a:t>
            </a:r>
            <a:r>
              <a:rPr lang="de-DE" dirty="0" err="1"/>
              <a:t>N</a:t>
            </a:r>
            <a:endParaRPr lang="de-DE" dirty="0"/>
          </a:p>
        </p:txBody>
      </p:sp>
      <p:sp>
        <p:nvSpPr>
          <p:cNvPr id="18" name="Flussdiagramm: Mehrere Dokumente 17">
            <a:extLst>
              <a:ext uri="{FF2B5EF4-FFF2-40B4-BE49-F238E27FC236}">
                <a16:creationId xmlns:a16="http://schemas.microsoft.com/office/drawing/2014/main" id="{D8764B12-4C84-48CB-DE85-40B26EC966DE}"/>
              </a:ext>
            </a:extLst>
          </p:cNvPr>
          <p:cNvSpPr/>
          <p:nvPr/>
        </p:nvSpPr>
        <p:spPr>
          <a:xfrm>
            <a:off x="8011668" y="1278162"/>
            <a:ext cx="1325880" cy="367538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WHO-V</a:t>
            </a:r>
            <a:endParaRPr lang="de-DE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A270A3D-DAD5-8605-3783-95AC377155F7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397753" y="974632"/>
            <a:ext cx="0" cy="242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4367AA27-F8BD-7468-2F4A-2A2708C08684}"/>
              </a:ext>
            </a:extLst>
          </p:cNvPr>
          <p:cNvCxnSpPr/>
          <p:nvPr/>
        </p:nvCxnSpPr>
        <p:spPr>
          <a:xfrm>
            <a:off x="8467344" y="1638745"/>
            <a:ext cx="0" cy="3419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prechblase: rechteckig 26">
            <a:extLst>
              <a:ext uri="{FF2B5EF4-FFF2-40B4-BE49-F238E27FC236}">
                <a16:creationId xmlns:a16="http://schemas.microsoft.com/office/drawing/2014/main" id="{934A1973-8EC2-35EA-8E23-C35D710DE036}"/>
              </a:ext>
            </a:extLst>
          </p:cNvPr>
          <p:cNvSpPr/>
          <p:nvPr/>
        </p:nvSpPr>
        <p:spPr>
          <a:xfrm>
            <a:off x="9619488" y="1312164"/>
            <a:ext cx="1874519" cy="457200"/>
          </a:xfrm>
          <a:prstGeom prst="wedgeRectCallout">
            <a:avLst>
              <a:gd name="adj1" fmla="val -74547"/>
              <a:gd name="adj2" fmla="val -2350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Bestmögliche Gesundheit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Körperlich, geistig, sozial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2C0CA8F-7E57-75F8-E5DD-0D1D9E93E443}"/>
              </a:ext>
            </a:extLst>
          </p:cNvPr>
          <p:cNvCxnSpPr>
            <a:cxnSpLocks/>
            <a:stCxn id="13" idx="0"/>
            <a:endCxn id="7" idx="1"/>
          </p:cNvCxnSpPr>
          <p:nvPr/>
        </p:nvCxnSpPr>
        <p:spPr>
          <a:xfrm>
            <a:off x="2956560" y="3857355"/>
            <a:ext cx="1831848" cy="69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11B4CAB3-FBA7-0828-D354-1DA73761A82E}"/>
              </a:ext>
            </a:extLst>
          </p:cNvPr>
          <p:cNvSpPr txBox="1"/>
          <p:nvPr/>
        </p:nvSpPr>
        <p:spPr>
          <a:xfrm rot="155250">
            <a:off x="2827399" y="3609717"/>
            <a:ext cx="1432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≥3 pro Region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ABCE357F-EF59-2270-DB3E-DCE129BAE8AE}"/>
              </a:ext>
            </a:extLst>
          </p:cNvPr>
          <p:cNvSpPr/>
          <p:nvPr/>
        </p:nvSpPr>
        <p:spPr>
          <a:xfrm>
            <a:off x="4845263" y="2894767"/>
            <a:ext cx="1660693" cy="2479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/>
              <a:t>Generaldirektor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58E77F2B-6D97-667A-FD09-97622EFE501D}"/>
              </a:ext>
            </a:extLst>
          </p:cNvPr>
          <p:cNvSpPr/>
          <p:nvPr/>
        </p:nvSpPr>
        <p:spPr>
          <a:xfrm>
            <a:off x="6594581" y="2886231"/>
            <a:ext cx="1342177" cy="24794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Admin. Personal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5C9A5F3E-6AFB-2DFE-7500-7287341813F3}"/>
              </a:ext>
            </a:extLst>
          </p:cNvPr>
          <p:cNvCxnSpPr>
            <a:endCxn id="6" idx="1"/>
          </p:cNvCxnSpPr>
          <p:nvPr/>
        </p:nvCxnSpPr>
        <p:spPr>
          <a:xfrm>
            <a:off x="2734056" y="4358862"/>
            <a:ext cx="2054352" cy="686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A084FB9D-4B1F-C5B9-760B-8BDE2249C9B4}"/>
              </a:ext>
            </a:extLst>
          </p:cNvPr>
          <p:cNvSpPr txBox="1"/>
          <p:nvPr/>
        </p:nvSpPr>
        <p:spPr>
          <a:xfrm rot="1172603">
            <a:off x="2981294" y="4316869"/>
            <a:ext cx="111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1 pro Land</a:t>
            </a: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10A574B5-394E-F3C1-5F87-FED587D3B59F}"/>
              </a:ext>
            </a:extLst>
          </p:cNvPr>
          <p:cNvCxnSpPr/>
          <p:nvPr/>
        </p:nvCxnSpPr>
        <p:spPr>
          <a:xfrm flipV="1">
            <a:off x="5541264" y="3142710"/>
            <a:ext cx="0" cy="386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echseck 38">
            <a:extLst>
              <a:ext uri="{FF2B5EF4-FFF2-40B4-BE49-F238E27FC236}">
                <a16:creationId xmlns:a16="http://schemas.microsoft.com/office/drawing/2014/main" id="{E46479C3-28AB-AAAF-CA8A-6011390E7159}"/>
              </a:ext>
            </a:extLst>
          </p:cNvPr>
          <p:cNvSpPr/>
          <p:nvPr/>
        </p:nvSpPr>
        <p:spPr>
          <a:xfrm>
            <a:off x="9373657" y="3266583"/>
            <a:ext cx="1948139" cy="1120330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br>
              <a:rPr lang="de-DE" sz="1600" dirty="0"/>
            </a:br>
            <a:r>
              <a:rPr lang="de-DE" sz="1600" dirty="0">
                <a:solidFill>
                  <a:schemeClr val="tx1"/>
                </a:solidFill>
              </a:rPr>
              <a:t>~800 Kollaborations-zentren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z.B. Unis, RKI …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/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51BDCE8C-4CEA-3613-429C-82B53349C986}"/>
              </a:ext>
            </a:extLst>
          </p:cNvPr>
          <p:cNvCxnSpPr>
            <a:cxnSpLocks/>
            <a:stCxn id="39" idx="3"/>
            <a:endCxn id="4" idx="3"/>
          </p:cNvCxnSpPr>
          <p:nvPr/>
        </p:nvCxnSpPr>
        <p:spPr>
          <a:xfrm flipH="1">
            <a:off x="8677656" y="3826748"/>
            <a:ext cx="696001" cy="1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chseck 2">
            <a:extLst>
              <a:ext uri="{FF2B5EF4-FFF2-40B4-BE49-F238E27FC236}">
                <a16:creationId xmlns:a16="http://schemas.microsoft.com/office/drawing/2014/main" id="{0A7E632F-5788-CE3C-5257-32DC0CEAE438}"/>
              </a:ext>
            </a:extLst>
          </p:cNvPr>
          <p:cNvSpPr/>
          <p:nvPr/>
        </p:nvSpPr>
        <p:spPr>
          <a:xfrm>
            <a:off x="1065275" y="4866952"/>
            <a:ext cx="2200439" cy="1340737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Konzerne &amp;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</a:rPr>
              <a:t>80%</a:t>
            </a:r>
            <a:r>
              <a:rPr lang="de-DE" sz="1600" dirty="0">
                <a:solidFill>
                  <a:schemeClr val="tx1"/>
                </a:solidFill>
              </a:rPr>
              <a:t> private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</a:rPr>
              <a:t>zweckgebundene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</a:rPr>
              <a:t>Finanzierung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Größter priv. Geldgeber: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20% Bill Gates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84A29EC-2211-65CB-21B6-6082184C1E89}"/>
              </a:ext>
            </a:extLst>
          </p:cNvPr>
          <p:cNvSpPr txBox="1"/>
          <p:nvPr/>
        </p:nvSpPr>
        <p:spPr>
          <a:xfrm>
            <a:off x="6327428" y="1671823"/>
            <a:ext cx="1595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Sonderorg</a:t>
            </a:r>
            <a:r>
              <a:rPr lang="de-DE" sz="1400" dirty="0"/>
              <a:t>.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C75C89E-7F52-3E61-3044-94E329DD590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9000"/>
          </a:blip>
          <a:stretch>
            <a:fillRect/>
          </a:stretch>
        </p:blipFill>
        <p:spPr>
          <a:xfrm>
            <a:off x="4127081" y="1996969"/>
            <a:ext cx="625481" cy="592046"/>
          </a:xfrm>
          <a:prstGeom prst="rect">
            <a:avLst/>
          </a:prstGeom>
        </p:spPr>
      </p:pic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0E1AF79B-1160-65D2-08AF-8D0543D93F9E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3265714" y="5537321"/>
            <a:ext cx="855759" cy="10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5C184FFF-01C9-B1FA-7370-1A189051809D}"/>
              </a:ext>
            </a:extLst>
          </p:cNvPr>
          <p:cNvCxnSpPr/>
          <p:nvPr/>
        </p:nvCxnSpPr>
        <p:spPr>
          <a:xfrm>
            <a:off x="2002971" y="4593771"/>
            <a:ext cx="0" cy="302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EBC2F637-63C4-134C-61E4-C12FBA63E332}"/>
              </a:ext>
            </a:extLst>
          </p:cNvPr>
          <p:cNvCxnSpPr/>
          <p:nvPr/>
        </p:nvCxnSpPr>
        <p:spPr>
          <a:xfrm>
            <a:off x="2734056" y="3367402"/>
            <a:ext cx="13807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AABB4991-6163-7CF4-795E-F371736CD111}"/>
              </a:ext>
            </a:extLst>
          </p:cNvPr>
          <p:cNvSpPr txBox="1"/>
          <p:nvPr/>
        </p:nvSpPr>
        <p:spPr>
          <a:xfrm>
            <a:off x="2539834" y="3061889"/>
            <a:ext cx="1653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~</a:t>
            </a:r>
            <a:r>
              <a:rPr lang="de-DE" sz="1400" b="1" dirty="0"/>
              <a:t>20%</a:t>
            </a:r>
            <a:r>
              <a:rPr lang="de-DE" sz="1400" dirty="0"/>
              <a:t> Finanzierung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A684A92-E14E-6D71-EEDA-85DA055E3E13}"/>
              </a:ext>
            </a:extLst>
          </p:cNvPr>
          <p:cNvSpPr txBox="1"/>
          <p:nvPr/>
        </p:nvSpPr>
        <p:spPr>
          <a:xfrm>
            <a:off x="3371504" y="5265162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~</a:t>
            </a:r>
            <a:r>
              <a:rPr lang="de-DE" sz="1400" b="1" dirty="0"/>
              <a:t>80%</a:t>
            </a:r>
            <a:endParaRPr lang="de-DE" sz="1400" dirty="0"/>
          </a:p>
        </p:txBody>
      </p:sp>
      <p:cxnSp>
        <p:nvCxnSpPr>
          <p:cNvPr id="46" name="Verbinder: gewinkelt 45">
            <a:extLst>
              <a:ext uri="{FF2B5EF4-FFF2-40B4-BE49-F238E27FC236}">
                <a16:creationId xmlns:a16="http://schemas.microsoft.com/office/drawing/2014/main" id="{B85AE475-D79C-3DF3-BDC2-AAEA827514C7}"/>
              </a:ext>
            </a:extLst>
          </p:cNvPr>
          <p:cNvCxnSpPr>
            <a:cxnSpLocks/>
          </p:cNvCxnSpPr>
          <p:nvPr/>
        </p:nvCxnSpPr>
        <p:spPr>
          <a:xfrm flipV="1">
            <a:off x="3050127" y="4386913"/>
            <a:ext cx="7310534" cy="1590166"/>
          </a:xfrm>
          <a:prstGeom prst="bentConnector3">
            <a:avLst>
              <a:gd name="adj1" fmla="val 9997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1D370CFC-87A0-B723-730E-38D612539E32}"/>
              </a:ext>
            </a:extLst>
          </p:cNvPr>
          <p:cNvSpPr txBox="1"/>
          <p:nvPr/>
        </p:nvSpPr>
        <p:spPr>
          <a:xfrm>
            <a:off x="5577083" y="5909651"/>
            <a:ext cx="1653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Finanzierung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51CE953-2EA7-C280-D713-BE31401E5254}"/>
              </a:ext>
            </a:extLst>
          </p:cNvPr>
          <p:cNvSpPr/>
          <p:nvPr/>
        </p:nvSpPr>
        <p:spPr>
          <a:xfrm>
            <a:off x="1465490" y="2114611"/>
            <a:ext cx="1625853" cy="365459"/>
          </a:xfrm>
          <a:prstGeom prst="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EU-Kommission</a:t>
            </a:r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9138D986-EE06-22D1-DA07-8BFE0EC9F0F1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V="1">
            <a:off x="1100388" y="2662444"/>
            <a:ext cx="955097" cy="224892"/>
          </a:xfrm>
          <a:prstGeom prst="bentConnector4">
            <a:avLst>
              <a:gd name="adj1" fmla="val -848"/>
              <a:gd name="adj2" fmla="val 20164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1748B98D-C509-D547-696A-3F3CF45C889D}"/>
              </a:ext>
            </a:extLst>
          </p:cNvPr>
          <p:cNvCxnSpPr>
            <a:cxnSpLocks/>
            <a:stCxn id="9" idx="3"/>
            <a:endCxn id="21" idx="1"/>
          </p:cNvCxnSpPr>
          <p:nvPr/>
        </p:nvCxnSpPr>
        <p:spPr>
          <a:xfrm flipV="1">
            <a:off x="3091343" y="2292992"/>
            <a:ext cx="1035738" cy="43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29E5FDD2-7B30-0A06-8F5A-981A164B51CD}"/>
              </a:ext>
            </a:extLst>
          </p:cNvPr>
          <p:cNvSpPr txBox="1"/>
          <p:nvPr/>
        </p:nvSpPr>
        <p:spPr>
          <a:xfrm>
            <a:off x="3091343" y="2047394"/>
            <a:ext cx="1013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verhandelt</a:t>
            </a: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0EC0D659-9BA6-F7E3-E0BA-6FD414ACCF89}"/>
              </a:ext>
            </a:extLst>
          </p:cNvPr>
          <p:cNvCxnSpPr>
            <a:cxnSpLocks/>
          </p:cNvCxnSpPr>
          <p:nvPr/>
        </p:nvCxnSpPr>
        <p:spPr>
          <a:xfrm flipV="1">
            <a:off x="5541264" y="4324191"/>
            <a:ext cx="0" cy="312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17DA02C1-E16C-E8B3-7688-54C2221BDDF7}"/>
              </a:ext>
            </a:extLst>
          </p:cNvPr>
          <p:cNvSpPr txBox="1"/>
          <p:nvPr/>
        </p:nvSpPr>
        <p:spPr>
          <a:xfrm>
            <a:off x="5129431" y="6207689"/>
            <a:ext cx="5275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hlinkClick r:id="rId5"/>
              </a:rPr>
              <a:t>Brock Chisholm</a:t>
            </a:r>
            <a:r>
              <a:rPr lang="de-DE" sz="1200" dirty="0"/>
              <a:t>: Gründer und 1. Generaldirektor der WHO:</a:t>
            </a:r>
          </a:p>
          <a:p>
            <a:r>
              <a:rPr lang="de-DE" sz="1200" dirty="0"/>
              <a:t>	</a:t>
            </a:r>
            <a:r>
              <a:rPr lang="de-DE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Menschen soll Loyalität zu Nationen &amp; Kulturen abgewöhnt werden, </a:t>
            </a:r>
          </a:p>
          <a:p>
            <a:r>
              <a:rPr lang="de-DE" sz="1200" dirty="0">
                <a:solidFill>
                  <a:srgbClr val="333333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	</a:t>
            </a:r>
            <a:r>
              <a:rPr lang="de-DE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um eine </a:t>
            </a:r>
            <a:r>
              <a:rPr lang="de-DE" sz="12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technokratische Weltregierung</a:t>
            </a:r>
            <a:r>
              <a:rPr lang="de-DE" sz="1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zu errichten</a:t>
            </a:r>
          </a:p>
          <a:p>
            <a:endParaRPr lang="de-DE" sz="12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4CD908D-BFFA-E6C6-8174-E355B5830893}"/>
              </a:ext>
            </a:extLst>
          </p:cNvPr>
          <p:cNvSpPr txBox="1"/>
          <p:nvPr/>
        </p:nvSpPr>
        <p:spPr>
          <a:xfrm rot="16200000">
            <a:off x="6741583" y="3720902"/>
            <a:ext cx="322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Nicht demokratisch legitimiert</a:t>
            </a:r>
          </a:p>
        </p:txBody>
      </p:sp>
    </p:spTree>
    <p:extLst>
      <p:ext uri="{BB962C8B-B14F-4D97-AF65-F5344CB8AC3E}">
        <p14:creationId xmlns:p14="http://schemas.microsoft.com/office/powerpoint/2010/main" val="46368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>
            <a:extLst>
              <a:ext uri="{FF2B5EF4-FFF2-40B4-BE49-F238E27FC236}">
                <a16:creationId xmlns:a16="http://schemas.microsoft.com/office/drawing/2014/main" id="{2D2F7263-C829-150B-EB2F-2AA7462EB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028" y="265274"/>
            <a:ext cx="10054340" cy="57497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i="0" u="none" strike="noStrike" kern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Einbindung</a:t>
            </a:r>
            <a:r>
              <a:rPr lang="en-US" sz="4000" i="0" u="none" strike="noStrike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br>
              <a:rPr lang="en-US" sz="4000" i="0" u="none" strike="noStrike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</a:br>
            <a:r>
              <a:rPr lang="en-US" sz="4000" i="0" u="none" strike="noStrike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der WHO</a:t>
            </a:r>
            <a:endParaRPr lang="en-US" sz="40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84" name="Foliennummernplatzhalter 83">
            <a:extLst>
              <a:ext uri="{FF2B5EF4-FFF2-40B4-BE49-F238E27FC236}">
                <a16:creationId xmlns:a16="http://schemas.microsoft.com/office/drawing/2014/main" id="{2E8C38A9-26A4-F240-33A3-524CAADF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5</a:t>
            </a:fld>
            <a:endParaRPr lang="de-DE" dirty="0"/>
          </a:p>
        </p:txBody>
      </p:sp>
      <p:sp>
        <p:nvSpPr>
          <p:cNvPr id="85" name="Datumsplatzhalter 84">
            <a:extLst>
              <a:ext uri="{FF2B5EF4-FFF2-40B4-BE49-F238E27FC236}">
                <a16:creationId xmlns:a16="http://schemas.microsoft.com/office/drawing/2014/main" id="{FC0778C0-8908-BF9D-330A-165F181F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012" y="6356349"/>
            <a:ext cx="2353628" cy="365125"/>
          </a:xfrm>
        </p:spPr>
        <p:txBody>
          <a:bodyPr lIns="0"/>
          <a:lstStyle/>
          <a:p>
            <a:r>
              <a:rPr lang="de-DE" sz="800" dirty="0"/>
              <a:t>14.5.2024, M. Dzaebel, presse@diebasis-dan-lg.de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0626897-C1E6-C96C-0716-7F38247348F6}"/>
              </a:ext>
            </a:extLst>
          </p:cNvPr>
          <p:cNvSpPr txBox="1"/>
          <p:nvPr/>
        </p:nvSpPr>
        <p:spPr>
          <a:xfrm>
            <a:off x="295839" y="1391090"/>
            <a:ext cx="2010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Quelle: </a:t>
            </a:r>
            <a:r>
              <a:rPr lang="de-DE" sz="1400" dirty="0">
                <a:hlinkClick r:id="rId3"/>
              </a:rPr>
              <a:t>Iain Davis</a:t>
            </a:r>
            <a:r>
              <a:rPr lang="de-DE" sz="1400" dirty="0"/>
              <a:t>, 2021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9EBC15F0-FD6F-2482-CE0D-47B5BBB8F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203" y="-251407"/>
            <a:ext cx="8504667" cy="7305350"/>
          </a:xfrm>
          <a:prstGeom prst="rect">
            <a:avLst/>
          </a:prstGeom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A3C9C4BF-C8AE-B250-4ADB-501430353887}"/>
              </a:ext>
            </a:extLst>
          </p:cNvPr>
          <p:cNvSpPr txBox="1"/>
          <p:nvPr/>
        </p:nvSpPr>
        <p:spPr>
          <a:xfrm rot="16200000">
            <a:off x="9767757" y="3523496"/>
            <a:ext cx="298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Finanzierung über Steuern</a:t>
            </a:r>
          </a:p>
        </p:txBody>
      </p:sp>
      <p:sp>
        <p:nvSpPr>
          <p:cNvPr id="55" name="Pfeil: nach unten 54">
            <a:extLst>
              <a:ext uri="{FF2B5EF4-FFF2-40B4-BE49-F238E27FC236}">
                <a16:creationId xmlns:a16="http://schemas.microsoft.com/office/drawing/2014/main" id="{86414F21-07E7-849B-FA65-6174E2CD7373}"/>
              </a:ext>
            </a:extLst>
          </p:cNvPr>
          <p:cNvSpPr/>
          <p:nvPr/>
        </p:nvSpPr>
        <p:spPr>
          <a:xfrm>
            <a:off x="3496491" y="1391090"/>
            <a:ext cx="148046" cy="82296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: nach unten 55">
            <a:extLst>
              <a:ext uri="{FF2B5EF4-FFF2-40B4-BE49-F238E27FC236}">
                <a16:creationId xmlns:a16="http://schemas.microsoft.com/office/drawing/2014/main" id="{7CCF14C7-EAE2-EE37-F462-0382EB85CBA4}"/>
              </a:ext>
            </a:extLst>
          </p:cNvPr>
          <p:cNvSpPr/>
          <p:nvPr/>
        </p:nvSpPr>
        <p:spPr>
          <a:xfrm>
            <a:off x="3496491" y="2642822"/>
            <a:ext cx="148046" cy="82296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Pfeil: nach unten 56">
            <a:extLst>
              <a:ext uri="{FF2B5EF4-FFF2-40B4-BE49-F238E27FC236}">
                <a16:creationId xmlns:a16="http://schemas.microsoft.com/office/drawing/2014/main" id="{90316E53-DF72-15C2-6ED7-7853E79A1A52}"/>
              </a:ext>
            </a:extLst>
          </p:cNvPr>
          <p:cNvSpPr/>
          <p:nvPr/>
        </p:nvSpPr>
        <p:spPr>
          <a:xfrm>
            <a:off x="3496491" y="4070797"/>
            <a:ext cx="148046" cy="82296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Pfeil: nach unten 57">
            <a:extLst>
              <a:ext uri="{FF2B5EF4-FFF2-40B4-BE49-F238E27FC236}">
                <a16:creationId xmlns:a16="http://schemas.microsoft.com/office/drawing/2014/main" id="{F1672C10-F035-C632-9669-AE2753F16A94}"/>
              </a:ext>
            </a:extLst>
          </p:cNvPr>
          <p:cNvSpPr/>
          <p:nvPr/>
        </p:nvSpPr>
        <p:spPr>
          <a:xfrm>
            <a:off x="3496491" y="5377313"/>
            <a:ext cx="148046" cy="82296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59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446D-049E-B2B7-E522-01D93B9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89320" cy="645748"/>
          </a:xfrm>
        </p:spPr>
        <p:txBody>
          <a:bodyPr>
            <a:normAutofit fontScale="90000"/>
          </a:bodyPr>
          <a:lstStyle/>
          <a:p>
            <a:r>
              <a:rPr lang="de-DE" dirty="0"/>
              <a:t>WHO-Pandemie-Architektur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1E36A-6C9D-2D44-E440-79CA71D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5257800" cy="365125"/>
          </a:xfrm>
        </p:spPr>
        <p:txBody>
          <a:bodyPr/>
          <a:lstStyle/>
          <a:p>
            <a:r>
              <a:rPr lang="de-DE" dirty="0"/>
              <a:t>14.5.2024, M. Dzaebel, presse@diebasis-dan-lg.de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C2360-3A7E-4537-0141-A66E7673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8B94F0C3-2C07-F9DD-AB2D-D376725EA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697750"/>
              </p:ext>
            </p:extLst>
          </p:nvPr>
        </p:nvGraphicFramePr>
        <p:xfrm>
          <a:off x="939564" y="1072660"/>
          <a:ext cx="10360403" cy="159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2FDDE4C5-037B-EA48-C430-71ED8723B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829472"/>
              </p:ext>
            </p:extLst>
          </p:nvPr>
        </p:nvGraphicFramePr>
        <p:xfrm>
          <a:off x="939563" y="2864149"/>
          <a:ext cx="10360403" cy="159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81731FDA-800D-5C32-89F6-A0CDE0898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2598678"/>
              </p:ext>
            </p:extLst>
          </p:nvPr>
        </p:nvGraphicFramePr>
        <p:xfrm>
          <a:off x="939565" y="4655638"/>
          <a:ext cx="10360403" cy="159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96AD7EBF-D4A6-B027-96AB-A0E39CCE70B4}"/>
              </a:ext>
            </a:extLst>
          </p:cNvPr>
          <p:cNvSpPr txBox="1">
            <a:spLocks/>
          </p:cNvSpPr>
          <p:nvPr/>
        </p:nvSpPr>
        <p:spPr>
          <a:xfrm rot="16200000">
            <a:off x="-200026" y="1565638"/>
            <a:ext cx="1531206" cy="545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>
                <a:solidFill>
                  <a:schemeClr val="accent1"/>
                </a:solidFill>
                <a:highlight>
                  <a:srgbClr val="FBFBFB"/>
                </a:highlight>
                <a:latin typeface="Droid Sans"/>
              </a:rPr>
              <a:t>Prozesse</a:t>
            </a:r>
            <a:endParaRPr lang="de-DE" sz="8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0607A0B3-AD09-F05B-3516-17BEF8F9337C}"/>
              </a:ext>
            </a:extLst>
          </p:cNvPr>
          <p:cNvSpPr txBox="1">
            <a:spLocks/>
          </p:cNvSpPr>
          <p:nvPr/>
        </p:nvSpPr>
        <p:spPr>
          <a:xfrm rot="16200000">
            <a:off x="-200028" y="3397950"/>
            <a:ext cx="1531207" cy="545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>
                <a:solidFill>
                  <a:schemeClr val="tx2"/>
                </a:solidFill>
                <a:highlight>
                  <a:srgbClr val="FBFBFB"/>
                </a:highlight>
                <a:latin typeface="Droid Sans"/>
              </a:rPr>
              <a:t>Produkte</a:t>
            </a:r>
            <a:endParaRPr lang="de-DE" sz="24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6F077B79-59D8-A46F-4B01-BCC26954F4CB}"/>
              </a:ext>
            </a:extLst>
          </p:cNvPr>
          <p:cNvSpPr txBox="1">
            <a:spLocks/>
          </p:cNvSpPr>
          <p:nvPr/>
        </p:nvSpPr>
        <p:spPr>
          <a:xfrm rot="16200000">
            <a:off x="-230844" y="5184700"/>
            <a:ext cx="1592837" cy="54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solidFill>
                  <a:schemeClr val="accent6"/>
                </a:solidFill>
                <a:highlight>
                  <a:srgbClr val="FBFBFB"/>
                </a:highlight>
                <a:latin typeface="Droid Sans"/>
              </a:rPr>
              <a:t>Systeme</a:t>
            </a:r>
            <a:endParaRPr lang="de-DE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566BB50-0686-C990-346E-1098A3D611B9}"/>
              </a:ext>
            </a:extLst>
          </p:cNvPr>
          <p:cNvSpPr/>
          <p:nvPr/>
        </p:nvSpPr>
        <p:spPr>
          <a:xfrm>
            <a:off x="7419703" y="374465"/>
            <a:ext cx="3836126" cy="55705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u="sng" dirty="0">
                <a:solidFill>
                  <a:schemeClr val="tx1"/>
                </a:solidFill>
              </a:rPr>
              <a:t>Erreger</a:t>
            </a:r>
            <a:r>
              <a:rPr lang="de-DE" dirty="0">
                <a:solidFill>
                  <a:schemeClr val="tx1"/>
                </a:solidFill>
              </a:rPr>
              <a:t>, Produkte, Systeme</a:t>
            </a:r>
          </a:p>
        </p:txBody>
      </p:sp>
    </p:spTree>
    <p:extLst>
      <p:ext uri="{BB962C8B-B14F-4D97-AF65-F5344CB8AC3E}">
        <p14:creationId xmlns:p14="http://schemas.microsoft.com/office/powerpoint/2010/main" val="24705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446D-049E-B2B7-E522-01D93B9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748"/>
          </a:xfrm>
        </p:spPr>
        <p:txBody>
          <a:bodyPr>
            <a:normAutofit fontScale="90000"/>
          </a:bodyPr>
          <a:lstStyle/>
          <a:p>
            <a:r>
              <a:rPr lang="de-DE" dirty="0"/>
              <a:t>Was ist ‚</a:t>
            </a:r>
            <a:r>
              <a:rPr lang="de-DE" i="1" dirty="0" err="1">
                <a:solidFill>
                  <a:schemeClr val="accent3"/>
                </a:solidFill>
              </a:rPr>
              <a:t>One</a:t>
            </a:r>
            <a:r>
              <a:rPr lang="de-DE" i="1" dirty="0">
                <a:solidFill>
                  <a:schemeClr val="accent3"/>
                </a:solidFill>
              </a:rPr>
              <a:t> Health</a:t>
            </a:r>
            <a:r>
              <a:rPr lang="de-DE" dirty="0"/>
              <a:t>‘ im Pandemievertrag?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1E36A-6C9D-2D44-E440-79CA71D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5436326" cy="365125"/>
          </a:xfrm>
        </p:spPr>
        <p:txBody>
          <a:bodyPr/>
          <a:lstStyle/>
          <a:p>
            <a:r>
              <a:rPr lang="de-DE" dirty="0"/>
              <a:t>14.5.2024, M. Dzaebel, presse@diebasis-dan-lg.de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C2360-3A7E-4537-0141-A66E7673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7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CACD87B-C019-FD2F-B6BF-65063DE430FE}"/>
              </a:ext>
            </a:extLst>
          </p:cNvPr>
          <p:cNvSpPr txBox="1"/>
          <p:nvPr/>
        </p:nvSpPr>
        <p:spPr>
          <a:xfrm>
            <a:off x="838200" y="1786447"/>
            <a:ext cx="104576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Ausweitung der WHO-Zuständigkeit auf </a:t>
            </a:r>
            <a:r>
              <a:rPr lang="de-DE" sz="3200" b="1" dirty="0">
                <a:highlight>
                  <a:srgbClr val="FFFF00"/>
                </a:highlight>
              </a:rPr>
              <a:t>fast alles</a:t>
            </a:r>
            <a:r>
              <a:rPr lang="de-DE" sz="3200" b="1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Menschen</a:t>
            </a:r>
            <a:r>
              <a:rPr lang="de-DE" sz="3200" dirty="0"/>
              <a:t> </a:t>
            </a:r>
            <a:r>
              <a:rPr lang="de-DE" sz="3200" dirty="0">
                <a:sym typeface="Wingdings" panose="05000000000000000000" pitchFamily="2" charset="2"/>
              </a:rPr>
              <a:t> Wie Corona-Maßnahmen, Impfpflicht …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Erreger</a:t>
            </a:r>
            <a:r>
              <a:rPr lang="de-DE" sz="3200" dirty="0"/>
              <a:t> </a:t>
            </a:r>
            <a:r>
              <a:rPr lang="de-DE" sz="3200" dirty="0">
                <a:sym typeface="Wingdings" panose="05000000000000000000" pitchFamily="2" charset="2"/>
              </a:rPr>
              <a:t> Überwachung, Messpflichten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Pflanzen</a:t>
            </a:r>
            <a:r>
              <a:rPr lang="de-DE" sz="3200" dirty="0"/>
              <a:t> </a:t>
            </a:r>
            <a:r>
              <a:rPr lang="de-DE" sz="3200" dirty="0">
                <a:sym typeface="Wingdings" panose="05000000000000000000" pitchFamily="2" charset="2"/>
              </a:rPr>
              <a:t> Anbauvorschriften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Tiere</a:t>
            </a:r>
            <a:r>
              <a:rPr lang="de-DE" sz="3200" dirty="0"/>
              <a:t>, Zoonosen </a:t>
            </a:r>
            <a:r>
              <a:rPr lang="de-DE" sz="3200" dirty="0">
                <a:sym typeface="Wingdings" panose="05000000000000000000" pitchFamily="2" charset="2"/>
              </a:rPr>
              <a:t> Keulen, Verbot Fleisch / Milch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Ökosysteme</a:t>
            </a:r>
            <a:r>
              <a:rPr lang="de-DE" sz="3200" dirty="0"/>
              <a:t> / </a:t>
            </a:r>
            <a:r>
              <a:rPr lang="de-DE" sz="3200" b="1" dirty="0">
                <a:solidFill>
                  <a:srgbClr val="C00000"/>
                </a:solidFill>
              </a:rPr>
              <a:t>Klima</a:t>
            </a:r>
            <a:r>
              <a:rPr lang="de-DE" sz="3200" dirty="0"/>
              <a:t> / Landwirtschaft </a:t>
            </a:r>
          </a:p>
          <a:p>
            <a:r>
              <a:rPr lang="de-DE" sz="3200" dirty="0">
                <a:sym typeface="Wingdings" panose="05000000000000000000" pitchFamily="2" charset="2"/>
              </a:rPr>
              <a:t>	 Klimanotstand, Reisebeschränkungen, Schließungen</a:t>
            </a:r>
            <a:endParaRPr lang="de-DE" sz="3200" dirty="0">
              <a:solidFill>
                <a:srgbClr val="000000"/>
              </a:solidFill>
              <a:effectLst/>
              <a:latin typeface="&amp;quot"/>
            </a:endParaRPr>
          </a:p>
          <a:p>
            <a:r>
              <a:rPr lang="de-DE" sz="2800" dirty="0">
                <a:solidFill>
                  <a:srgbClr val="000000"/>
                </a:solidFill>
                <a:latin typeface="&amp;quot"/>
              </a:rPr>
              <a:t>2 neue Ausschüsse für Dauerüberwachung</a:t>
            </a:r>
            <a:endParaRPr lang="de-DE" sz="2800" dirty="0">
              <a:solidFill>
                <a:srgbClr val="000000"/>
              </a:solidFill>
              <a:effectLst/>
              <a:latin typeface="&amp;quot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F4D9323-3D59-13A0-09A2-3AD4548AADB8}"/>
              </a:ext>
            </a:extLst>
          </p:cNvPr>
          <p:cNvSpPr txBox="1"/>
          <p:nvPr/>
        </p:nvSpPr>
        <p:spPr>
          <a:xfrm>
            <a:off x="838200" y="1148794"/>
            <a:ext cx="1022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hlinkClick r:id="rId3"/>
              </a:rPr>
              <a:t>EU</a:t>
            </a:r>
            <a:r>
              <a:rPr lang="de-DE" sz="2400" dirty="0"/>
              <a:t> Aktionsplan 2022-2026 bereits etabliert, auch in USA ohne neue Verträge</a:t>
            </a:r>
          </a:p>
        </p:txBody>
      </p:sp>
    </p:spTree>
    <p:extLst>
      <p:ext uri="{BB962C8B-B14F-4D97-AF65-F5344CB8AC3E}">
        <p14:creationId xmlns:p14="http://schemas.microsoft.com/office/powerpoint/2010/main" val="41340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446D-049E-B2B7-E522-01D93B9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748"/>
          </a:xfrm>
        </p:spPr>
        <p:txBody>
          <a:bodyPr>
            <a:normAutofit fontScale="90000"/>
          </a:bodyPr>
          <a:lstStyle/>
          <a:p>
            <a:r>
              <a:rPr lang="de-DE" dirty="0"/>
              <a:t>Staatspflichten im Pandemievertrag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1E36A-6C9D-2D44-E440-79CA71D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5436326" cy="365125"/>
          </a:xfrm>
        </p:spPr>
        <p:txBody>
          <a:bodyPr/>
          <a:lstStyle/>
          <a:p>
            <a:r>
              <a:rPr lang="de-DE" dirty="0"/>
              <a:t>14.5.2024, M. Dzaebel, presse@diebasis-dan-lg.de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C2360-3A7E-4537-0141-A66E7673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8</a:t>
            </a:fld>
            <a:endParaRPr lang="de-DE"/>
          </a:p>
        </p:txBody>
      </p:sp>
      <p:pic>
        <p:nvPicPr>
          <p:cNvPr id="17" name="Grafik 16" descr="Lesezeichen Silhouette">
            <a:extLst>
              <a:ext uri="{FF2B5EF4-FFF2-40B4-BE49-F238E27FC236}">
                <a16:creationId xmlns:a16="http://schemas.microsoft.com/office/drawing/2014/main" id="{25B6BFCE-0D37-BE45-5E36-B112FDB87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387" y="5553766"/>
            <a:ext cx="351182" cy="35118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CACD87B-C019-FD2F-B6BF-65063DE430FE}"/>
              </a:ext>
            </a:extLst>
          </p:cNvPr>
          <p:cNvSpPr txBox="1"/>
          <p:nvPr/>
        </p:nvSpPr>
        <p:spPr>
          <a:xfrm>
            <a:off x="831846" y="1102753"/>
            <a:ext cx="1127550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800" dirty="0"/>
              <a:t> Anerkennung der </a:t>
            </a:r>
            <a:r>
              <a:rPr lang="de-DE" sz="2800" b="1" dirty="0">
                <a:highlight>
                  <a:srgbClr val="FFFF00"/>
                </a:highlight>
              </a:rPr>
              <a:t>WHO-Leitung</a:t>
            </a:r>
            <a:r>
              <a:rPr lang="de-DE" sz="2800" dirty="0"/>
              <a:t> und zentrale Koordination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 Anerkennung </a:t>
            </a:r>
            <a:r>
              <a:rPr lang="de-DE" sz="2800" b="1" dirty="0"/>
              <a:t>dauerhafter Prävention </a:t>
            </a:r>
            <a:r>
              <a:rPr lang="de-DE" sz="2800" dirty="0"/>
              <a:t>und Pandemiegefahren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effectLst/>
                <a:latin typeface="&amp;quot"/>
              </a:rPr>
              <a:t> </a:t>
            </a:r>
            <a:r>
              <a:rPr lang="de-DE" sz="2800" b="1" dirty="0">
                <a:solidFill>
                  <a:srgbClr val="000000"/>
                </a:solidFill>
                <a:effectLst/>
                <a:latin typeface="&amp;quot"/>
              </a:rPr>
              <a:t>Kapazitäten</a:t>
            </a:r>
            <a:r>
              <a:rPr lang="de-DE" sz="2800" dirty="0">
                <a:solidFill>
                  <a:srgbClr val="000000"/>
                </a:solidFill>
                <a:effectLst/>
                <a:latin typeface="&amp;quot"/>
              </a:rPr>
              <a:t> für „</a:t>
            </a:r>
            <a:r>
              <a:rPr lang="de-DE" sz="2800" i="1" dirty="0" err="1">
                <a:solidFill>
                  <a:srgbClr val="000000"/>
                </a:solidFill>
                <a:effectLst/>
                <a:latin typeface="&amp;quot"/>
              </a:rPr>
              <a:t>One</a:t>
            </a:r>
            <a:r>
              <a:rPr lang="de-DE" sz="2800" i="1" dirty="0">
                <a:solidFill>
                  <a:srgbClr val="000000"/>
                </a:solidFill>
                <a:effectLst/>
                <a:latin typeface="&amp;quot"/>
              </a:rPr>
              <a:t> Health</a:t>
            </a:r>
            <a:r>
              <a:rPr lang="de-DE" sz="2800" dirty="0">
                <a:solidFill>
                  <a:srgbClr val="000000"/>
                </a:solidFill>
                <a:effectLst/>
                <a:latin typeface="&amp;quot"/>
              </a:rPr>
              <a:t>“ und Pandemieprodukte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&amp;quot"/>
              </a:rPr>
              <a:t> Gesundheitswesen ausbauen, Genomüberwachung in Laboren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effectLst/>
                <a:latin typeface="&amp;quot"/>
              </a:rPr>
              <a:t> Übermittlung von </a:t>
            </a:r>
            <a:r>
              <a:rPr lang="de-DE" sz="2800" b="1" dirty="0">
                <a:solidFill>
                  <a:srgbClr val="000000"/>
                </a:solidFill>
                <a:effectLst/>
                <a:latin typeface="&amp;quot"/>
              </a:rPr>
              <a:t>Patientendaten</a:t>
            </a:r>
            <a:r>
              <a:rPr lang="de-DE" sz="2800" dirty="0">
                <a:solidFill>
                  <a:srgbClr val="000000"/>
                </a:solidFill>
                <a:effectLst/>
                <a:latin typeface="&amp;quot"/>
              </a:rPr>
              <a:t>, Forschungsverpflichtung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de-DE" sz="2800" b="1" dirty="0">
                <a:solidFill>
                  <a:srgbClr val="000000"/>
                </a:solidFill>
                <a:latin typeface="&amp;quot"/>
              </a:rPr>
              <a:t>Dauerhafte Bevorratung </a:t>
            </a:r>
            <a:r>
              <a:rPr lang="de-DE" sz="2800" dirty="0">
                <a:solidFill>
                  <a:srgbClr val="000000"/>
                </a:solidFill>
                <a:latin typeface="&amp;quot"/>
              </a:rPr>
              <a:t>von Pandemieprodukten (Impfstoffe ..)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effectLst/>
                <a:latin typeface="&amp;quot"/>
              </a:rPr>
              <a:t> Dauerhafte WHO-Finanzierung, </a:t>
            </a:r>
            <a:r>
              <a:rPr lang="de-DE" sz="2800" b="1" dirty="0" err="1">
                <a:solidFill>
                  <a:srgbClr val="000000"/>
                </a:solidFill>
                <a:effectLst/>
                <a:latin typeface="&amp;quot"/>
              </a:rPr>
              <a:t>Know-How</a:t>
            </a:r>
            <a:r>
              <a:rPr lang="de-DE" sz="2800" dirty="0">
                <a:solidFill>
                  <a:srgbClr val="000000"/>
                </a:solidFill>
                <a:effectLst/>
                <a:latin typeface="&amp;quot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&amp;quot"/>
              </a:rPr>
              <a:t>an WHO transferieren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effectLst/>
                <a:latin typeface="&amp;quot"/>
              </a:rPr>
              <a:t> </a:t>
            </a:r>
            <a:r>
              <a:rPr lang="de-DE" sz="2800" b="1" dirty="0">
                <a:solidFill>
                  <a:srgbClr val="000000"/>
                </a:solidFill>
                <a:effectLst/>
                <a:latin typeface="&amp;quot"/>
              </a:rPr>
              <a:t>Systemteilnahmen</a:t>
            </a:r>
            <a:r>
              <a:rPr lang="de-DE" sz="2800" dirty="0">
                <a:solidFill>
                  <a:srgbClr val="000000"/>
                </a:solidFill>
                <a:effectLst/>
                <a:latin typeface="&amp;quot"/>
              </a:rPr>
              <a:t> an PABS und </a:t>
            </a:r>
            <a:r>
              <a:rPr lang="de-DE" sz="2800" dirty="0"/>
              <a:t>Globale Lieferkette/Logistik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 Anpassung </a:t>
            </a:r>
            <a:r>
              <a:rPr lang="de-DE" sz="2800" b="1" dirty="0">
                <a:highlight>
                  <a:srgbClr val="FFFF00"/>
                </a:highlight>
              </a:rPr>
              <a:t>nationaler Gesetze </a:t>
            </a:r>
            <a:r>
              <a:rPr lang="de-DE" sz="2800" dirty="0"/>
              <a:t>für Notfallzulassungen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 Entschädigungsmanagement, </a:t>
            </a:r>
            <a:r>
              <a:rPr lang="de-DE" sz="2800" b="1" dirty="0"/>
              <a:t>Privatsektor</a:t>
            </a:r>
            <a:r>
              <a:rPr lang="de-DE" sz="2800" dirty="0"/>
              <a:t> muss mitmachen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 </a:t>
            </a:r>
            <a:r>
              <a:rPr lang="de-DE" sz="2800" b="1" dirty="0">
                <a:highlight>
                  <a:srgbClr val="FFFF00"/>
                </a:highlight>
              </a:rPr>
              <a:t>Zensur</a:t>
            </a:r>
            <a:r>
              <a:rPr lang="de-DE" sz="2800" dirty="0"/>
              <a:t> aller Kanäle, Zusammenarbeit mit </a:t>
            </a:r>
            <a:r>
              <a:rPr lang="de-DE" sz="2800" b="1" dirty="0">
                <a:highlight>
                  <a:srgbClr val="FFFF00"/>
                </a:highlight>
              </a:rPr>
              <a:t>Pharmakonzernen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000000"/>
              </a:solidFill>
              <a:effectLst/>
              <a:latin typeface="&amp;quo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19584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446D-049E-B2B7-E522-01D93B9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748"/>
          </a:xfrm>
        </p:spPr>
        <p:txBody>
          <a:bodyPr>
            <a:normAutofit fontScale="90000"/>
          </a:bodyPr>
          <a:lstStyle/>
          <a:p>
            <a:r>
              <a:rPr lang="de-DE" dirty="0"/>
              <a:t>Was führt zu Gesundheit?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1E36A-6C9D-2D44-E440-79CA71D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5436326" cy="365125"/>
          </a:xfrm>
        </p:spPr>
        <p:txBody>
          <a:bodyPr/>
          <a:lstStyle/>
          <a:p>
            <a:r>
              <a:rPr lang="de-DE" dirty="0"/>
              <a:t>14.5.2024, M. Dzaebel, presse@diebasis-dan-lg.de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FC2360-3A7E-4537-0141-A66E7673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BAD5-6392-44FA-A5D3-99632E526BBC}" type="slidenum">
              <a:rPr lang="de-DE" smtClean="0"/>
              <a:t>9</a:t>
            </a:fld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402B2F6-3CAF-E120-26FA-C3F7CEEAAF6C}"/>
              </a:ext>
            </a:extLst>
          </p:cNvPr>
          <p:cNvSpPr txBox="1"/>
          <p:nvPr/>
        </p:nvSpPr>
        <p:spPr>
          <a:xfrm>
            <a:off x="879569" y="3949337"/>
            <a:ext cx="1102417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Offensichtliche Grundüberzeugungen der WHO: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b="1" dirty="0"/>
              <a:t>Problem</a:t>
            </a:r>
            <a:r>
              <a:rPr lang="de-DE" sz="3200" dirty="0"/>
              <a:t>: </a:t>
            </a:r>
            <a:r>
              <a:rPr lang="de-DE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Erreger</a:t>
            </a:r>
            <a:r>
              <a:rPr lang="de-DE" sz="3200" b="1" dirty="0">
                <a:solidFill>
                  <a:srgbClr val="C00000"/>
                </a:solidFill>
              </a:rPr>
              <a:t>, [CO2]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b="1" dirty="0"/>
              <a:t>Lösung</a:t>
            </a:r>
            <a:r>
              <a:rPr lang="de-DE" sz="3200" dirty="0"/>
              <a:t>: Produkte, Überwachungssysteme, Hierarchie, Geld</a:t>
            </a:r>
          </a:p>
          <a:p>
            <a:r>
              <a:rPr lang="de-DE" sz="2800" i="1" dirty="0"/>
              <a:t>Bewertung</a:t>
            </a:r>
            <a:r>
              <a:rPr lang="de-DE" sz="2800" dirty="0"/>
              <a:t>: Technokratischer Machbarkeitswahn, globales </a:t>
            </a:r>
            <a:r>
              <a:rPr lang="de-DE" sz="2800" dirty="0" err="1"/>
              <a:t>Groupthink</a:t>
            </a:r>
            <a:endParaRPr lang="de-DE" sz="2800" dirty="0"/>
          </a:p>
        </p:txBody>
      </p:sp>
      <p:pic>
        <p:nvPicPr>
          <p:cNvPr id="17" name="Grafik 16" descr="Lesezeichen Silhouette">
            <a:extLst>
              <a:ext uri="{FF2B5EF4-FFF2-40B4-BE49-F238E27FC236}">
                <a16:creationId xmlns:a16="http://schemas.microsoft.com/office/drawing/2014/main" id="{25B6BFCE-0D37-BE45-5E36-B112FDB87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387" y="5553766"/>
            <a:ext cx="351182" cy="35118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CACD87B-C019-FD2F-B6BF-65063DE430FE}"/>
              </a:ext>
            </a:extLst>
          </p:cNvPr>
          <p:cNvSpPr txBox="1"/>
          <p:nvPr/>
        </p:nvSpPr>
        <p:spPr>
          <a:xfrm>
            <a:off x="838200" y="1417339"/>
            <a:ext cx="103288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Auswahl essentieller Faktoren</a:t>
            </a:r>
            <a:r>
              <a:rPr lang="de-DE" sz="2800" dirty="0"/>
              <a:t>: (</a:t>
            </a:r>
            <a:r>
              <a:rPr lang="de-DE" sz="2800" dirty="0" err="1">
                <a:hlinkClick r:id="rId5"/>
              </a:rPr>
              <a:t>EbM</a:t>
            </a:r>
            <a:r>
              <a:rPr lang="de-DE" sz="2800" dirty="0"/>
              <a:t>: Bundeszentrale </a:t>
            </a:r>
            <a:r>
              <a:rPr lang="de-DE" sz="2800" dirty="0" err="1"/>
              <a:t>f.g.A</a:t>
            </a:r>
            <a:r>
              <a:rPr lang="de-DE" sz="2800" dirty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00"/>
                </a:solidFill>
                <a:effectLst/>
                <a:latin typeface="&amp;quot"/>
              </a:rPr>
              <a:t>Soziale Bindungen, Ausgewogene (nicht toxische) Ernährung, </a:t>
            </a:r>
            <a:br>
              <a:rPr lang="de-DE" sz="2800" dirty="0">
                <a:solidFill>
                  <a:srgbClr val="000000"/>
                </a:solidFill>
                <a:effectLst/>
                <a:latin typeface="&amp;quot"/>
              </a:rPr>
            </a:br>
            <a:r>
              <a:rPr lang="de-DE" sz="2800" dirty="0">
                <a:solidFill>
                  <a:srgbClr val="000000"/>
                </a:solidFill>
                <a:effectLst/>
                <a:latin typeface="&amp;quot"/>
              </a:rPr>
              <a:t>Bewegung, Bildung, Natur, Schlaf, Stressbewältigung, Hygiene,</a:t>
            </a:r>
            <a:br>
              <a:rPr lang="de-DE" sz="2800" dirty="0">
                <a:solidFill>
                  <a:srgbClr val="000000"/>
                </a:solidFill>
                <a:effectLst/>
                <a:latin typeface="&amp;quot"/>
              </a:rPr>
            </a:br>
            <a:r>
              <a:rPr lang="de-DE" sz="2800" dirty="0">
                <a:solidFill>
                  <a:srgbClr val="000000"/>
                </a:solidFill>
                <a:effectLst/>
                <a:latin typeface="&amp;quot"/>
              </a:rPr>
              <a:t>Einkommen/Status, ggf. Pflege, Wärme, Luftqualität, Raum, Ruhe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0000"/>
                </a:solidFill>
                <a:latin typeface="&amp;quot"/>
              </a:rPr>
              <a:t>Lösung</a:t>
            </a:r>
            <a:r>
              <a:rPr lang="de-DE" sz="2800" dirty="0">
                <a:solidFill>
                  <a:srgbClr val="000000"/>
                </a:solidFill>
                <a:latin typeface="&amp;quot"/>
              </a:rPr>
              <a:t>: Balancierte, individuelle, evidenzbasierte Optimierung</a:t>
            </a:r>
            <a:endParaRPr lang="de-DE" sz="2800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33553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2587</Words>
  <Application>Microsoft Office PowerPoint</Application>
  <PresentationFormat>Breitbild</PresentationFormat>
  <Paragraphs>370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36" baseType="lpstr">
      <vt:lpstr>&amp;quot</vt:lpstr>
      <vt:lpstr>Amazon Ember</vt:lpstr>
      <vt:lpstr>Aptos</vt:lpstr>
      <vt:lpstr>Aptos Display</vt:lpstr>
      <vt:lpstr>Arial</vt:lpstr>
      <vt:lpstr>Arimo</vt:lpstr>
      <vt:lpstr>Droid Sans</vt:lpstr>
      <vt:lpstr>Freestyle Script</vt:lpstr>
      <vt:lpstr>Google Sans</vt:lpstr>
      <vt:lpstr>Inter</vt:lpstr>
      <vt:lpstr>Merriweather</vt:lpstr>
      <vt:lpstr>Noto Sans Display</vt:lpstr>
      <vt:lpstr>nzz-serif</vt:lpstr>
      <vt:lpstr>Roboto</vt:lpstr>
      <vt:lpstr>Times New Roman</vt:lpstr>
      <vt:lpstr>Verdana</vt:lpstr>
      <vt:lpstr>Wingdings</vt:lpstr>
      <vt:lpstr>Office Theme</vt:lpstr>
      <vt:lpstr>Die neuen WHO-Pandemieverträge für 194 Staaten</vt:lpstr>
      <vt:lpstr>WHO-Vertragsvorhaben</vt:lpstr>
      <vt:lpstr>Zeitleiste</vt:lpstr>
      <vt:lpstr>Wer ist  die WHO?</vt:lpstr>
      <vt:lpstr>Einbindung  der WHO</vt:lpstr>
      <vt:lpstr>WHO-Pandemie-Architektur</vt:lpstr>
      <vt:lpstr>Was ist ‚One Health‘ im Pandemievertrag?</vt:lpstr>
      <vt:lpstr>Staatspflichten im Pandemievertrag</vt:lpstr>
      <vt:lpstr>Was führt zu Gesundheit?</vt:lpstr>
      <vt:lpstr>Fehler der WHO: Realität harter Endpunkte</vt:lpstr>
      <vt:lpstr>Fehler der WHO: Realität harter Endpunkte</vt:lpstr>
      <vt:lpstr>Fehler der WHO</vt:lpstr>
      <vt:lpstr>Souveränität?</vt:lpstr>
      <vt:lpstr>Bereits 15 ablehnende Länder</vt:lpstr>
      <vt:lpstr>Ausschlusskriterien für die Verabschiedung</vt:lpstr>
      <vt:lpstr>Mögliche Folgen bei Verabschiedung</vt:lpstr>
      <vt:lpstr>Mögliche Kernursachen</vt:lpstr>
      <vt:lpstr>Was kann man tun?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neuen WHO-Pandemieverträge für 194 Staaten</dc:title>
  <dc:creator>mdzaebel@gmail.com</dc:creator>
  <cp:lastModifiedBy>Marc Dzaebel | ITGAIN</cp:lastModifiedBy>
  <cp:revision>242</cp:revision>
  <dcterms:created xsi:type="dcterms:W3CDTF">2024-05-01T10:00:22Z</dcterms:created>
  <dcterms:modified xsi:type="dcterms:W3CDTF">2024-05-14T13:21:49Z</dcterms:modified>
</cp:coreProperties>
</file>